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82" r:id="rId2"/>
  </p:sldMasterIdLst>
  <p:notesMasterIdLst>
    <p:notesMasterId r:id="rId49"/>
  </p:notesMasterIdLst>
  <p:handoutMasterIdLst>
    <p:handoutMasterId r:id="rId50"/>
  </p:handoutMasterIdLst>
  <p:sldIdLst>
    <p:sldId id="360" r:id="rId3"/>
    <p:sldId id="361" r:id="rId4"/>
    <p:sldId id="385" r:id="rId5"/>
    <p:sldId id="676" r:id="rId6"/>
    <p:sldId id="678" r:id="rId7"/>
    <p:sldId id="679" r:id="rId8"/>
    <p:sldId id="680" r:id="rId9"/>
    <p:sldId id="681" r:id="rId10"/>
    <p:sldId id="682" r:id="rId11"/>
    <p:sldId id="639" r:id="rId12"/>
    <p:sldId id="641" r:id="rId13"/>
    <p:sldId id="643" r:id="rId14"/>
    <p:sldId id="644" r:id="rId15"/>
    <p:sldId id="645" r:id="rId16"/>
    <p:sldId id="646" r:id="rId17"/>
    <p:sldId id="647" r:id="rId18"/>
    <p:sldId id="648" r:id="rId19"/>
    <p:sldId id="683" r:id="rId20"/>
    <p:sldId id="684" r:id="rId21"/>
    <p:sldId id="650" r:id="rId22"/>
    <p:sldId id="685" r:id="rId23"/>
    <p:sldId id="652" r:id="rId24"/>
    <p:sldId id="653" r:id="rId25"/>
    <p:sldId id="654" r:id="rId26"/>
    <p:sldId id="655" r:id="rId27"/>
    <p:sldId id="656" r:id="rId28"/>
    <p:sldId id="686" r:id="rId29"/>
    <p:sldId id="658" r:id="rId30"/>
    <p:sldId id="687" r:id="rId31"/>
    <p:sldId id="688" r:id="rId32"/>
    <p:sldId id="659" r:id="rId33"/>
    <p:sldId id="660" r:id="rId34"/>
    <p:sldId id="661" r:id="rId35"/>
    <p:sldId id="662" r:id="rId36"/>
    <p:sldId id="663" r:id="rId37"/>
    <p:sldId id="664" r:id="rId38"/>
    <p:sldId id="665" r:id="rId39"/>
    <p:sldId id="689" r:id="rId40"/>
    <p:sldId id="690" r:id="rId41"/>
    <p:sldId id="691" r:id="rId42"/>
    <p:sldId id="692" r:id="rId43"/>
    <p:sldId id="693" r:id="rId44"/>
    <p:sldId id="695" r:id="rId45"/>
    <p:sldId id="694" r:id="rId46"/>
    <p:sldId id="696" r:id="rId47"/>
    <p:sldId id="697" r:id="rId48"/>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MOTTIE" initials="LM" lastIdx="3" clrIdx="0">
    <p:extLst>
      <p:ext uri="{19B8F6BF-5375-455C-9EA6-DF929625EA0E}">
        <p15:presenceInfo xmlns:p15="http://schemas.microsoft.com/office/powerpoint/2012/main" userId="S-1-5-21-3063082303-1477663233-3575993587-326669" providerId="AD"/>
      </p:ext>
    </p:extLst>
  </p:cmAuthor>
  <p:cmAuthor id="2" name="Singh Amrdip" initials="SA" lastIdx="30" clrIdx="1">
    <p:extLst>
      <p:ext uri="{19B8F6BF-5375-455C-9EA6-DF929625EA0E}">
        <p15:presenceInfo xmlns:p15="http://schemas.microsoft.com/office/powerpoint/2012/main" userId="S-1-5-21-3529176945-3930480886-99279437-232506" providerId="AD"/>
      </p:ext>
    </p:extLst>
  </p:cmAuthor>
  <p:cmAuthor id="3" name="Landtsheere Edward" initials="LE" lastIdx="3" clrIdx="2">
    <p:extLst>
      <p:ext uri="{19B8F6BF-5375-455C-9EA6-DF929625EA0E}">
        <p15:presenceInfo xmlns:p15="http://schemas.microsoft.com/office/powerpoint/2012/main" userId="S-1-5-21-3529176945-3930480886-99279437-75423" providerId="AD"/>
      </p:ext>
    </p:extLst>
  </p:cmAuthor>
  <p:cmAuthor id="4" name="Mottie Lynn" initials="ML" lastIdx="23" clrIdx="3">
    <p:extLst>
      <p:ext uri="{19B8F6BF-5375-455C-9EA6-DF929625EA0E}">
        <p15:presenceInfo xmlns:p15="http://schemas.microsoft.com/office/powerpoint/2012/main" userId="S-1-5-21-3529176945-3930480886-99279437-192109" providerId="AD"/>
      </p:ext>
    </p:extLst>
  </p:cmAuthor>
  <p:cmAuthor id="5" name="Thienpont, Xavier" initials="TX" lastIdx="2" clrIdx="4">
    <p:extLst>
      <p:ext uri="{19B8F6BF-5375-455C-9EA6-DF929625EA0E}">
        <p15:presenceInfo xmlns:p15="http://schemas.microsoft.com/office/powerpoint/2012/main" userId="S::xthienpont@dxc.com::d3db656e-4213-47d9-be7b-887a1a79f0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C"/>
    <a:srgbClr val="00629B"/>
    <a:srgbClr val="FF0000"/>
    <a:srgbClr val="FF9933"/>
    <a:srgbClr val="BFF6F7"/>
    <a:srgbClr val="BED5F8"/>
    <a:srgbClr val="315683"/>
    <a:srgbClr val="E67300"/>
    <a:srgbClr val="4477B4"/>
    <a:srgbClr val="B5C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8C4926-B241-4C1B-B267-E5E4B17DD050}" v="1" dt="2022-11-04T12:53:41.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30" autoAdjust="0"/>
    <p:restoredTop sz="94706" autoAdjust="0"/>
  </p:normalViewPr>
  <p:slideViewPr>
    <p:cSldViewPr>
      <p:cViewPr varScale="1">
        <p:scale>
          <a:sx n="110" d="100"/>
          <a:sy n="110" d="100"/>
        </p:scale>
        <p:origin x="17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chtert Glen" userId="7d617523-0323-4495-90e5-8ec96bb8b676" providerId="ADAL" clId="{818C4926-B241-4C1B-B267-E5E4B17DD050}"/>
    <pc:docChg chg="undo custSel modSld">
      <pc:chgData name="Lichtert Glen" userId="7d617523-0323-4495-90e5-8ec96bb8b676" providerId="ADAL" clId="{818C4926-B241-4C1B-B267-E5E4B17DD050}" dt="2022-11-04T13:02:45.198" v="35" actId="1076"/>
      <pc:docMkLst>
        <pc:docMk/>
      </pc:docMkLst>
      <pc:sldChg chg="addSp delSp modSp mod">
        <pc:chgData name="Lichtert Glen" userId="7d617523-0323-4495-90e5-8ec96bb8b676" providerId="ADAL" clId="{818C4926-B241-4C1B-B267-E5E4B17DD050}" dt="2022-11-04T12:49:31.890" v="16" actId="14100"/>
        <pc:sldMkLst>
          <pc:docMk/>
          <pc:sldMk cId="3260291577" sldId="660"/>
        </pc:sldMkLst>
        <pc:spChg chg="mod">
          <ac:chgData name="Lichtert Glen" userId="7d617523-0323-4495-90e5-8ec96bb8b676" providerId="ADAL" clId="{818C4926-B241-4C1B-B267-E5E4B17DD050}" dt="2022-11-04T12:49:10.652" v="12" actId="14100"/>
          <ac:spMkLst>
            <pc:docMk/>
            <pc:sldMk cId="3260291577" sldId="660"/>
            <ac:spMk id="6" creationId="{AD67C39E-79E7-4240-99F0-3C9D77E26B3B}"/>
          </ac:spMkLst>
        </pc:spChg>
        <pc:spChg chg="mod">
          <ac:chgData name="Lichtert Glen" userId="7d617523-0323-4495-90e5-8ec96bb8b676" providerId="ADAL" clId="{818C4926-B241-4C1B-B267-E5E4B17DD050}" dt="2022-11-04T12:49:17.361" v="13" actId="1076"/>
          <ac:spMkLst>
            <pc:docMk/>
            <pc:sldMk cId="3260291577" sldId="660"/>
            <ac:spMk id="17" creationId="{C07E47EB-F153-449D-B353-E8D354330D18}"/>
          </ac:spMkLst>
        </pc:spChg>
        <pc:picChg chg="del">
          <ac:chgData name="Lichtert Glen" userId="7d617523-0323-4495-90e5-8ec96bb8b676" providerId="ADAL" clId="{818C4926-B241-4C1B-B267-E5E4B17DD050}" dt="2022-11-04T12:48:22.265" v="0" actId="478"/>
          <ac:picMkLst>
            <pc:docMk/>
            <pc:sldMk cId="3260291577" sldId="660"/>
            <ac:picMk id="2" creationId="{00000000-0000-0000-0000-000000000000}"/>
          </ac:picMkLst>
        </pc:picChg>
        <pc:picChg chg="add mod ord">
          <ac:chgData name="Lichtert Glen" userId="7d617523-0323-4495-90e5-8ec96bb8b676" providerId="ADAL" clId="{818C4926-B241-4C1B-B267-E5E4B17DD050}" dt="2022-11-04T12:48:58.666" v="10" actId="167"/>
          <ac:picMkLst>
            <pc:docMk/>
            <pc:sldMk cId="3260291577" sldId="660"/>
            <ac:picMk id="8" creationId="{8EE89827-133B-44A1-A989-35E7CABE5390}"/>
          </ac:picMkLst>
        </pc:picChg>
        <pc:picChg chg="del">
          <ac:chgData name="Lichtert Glen" userId="7d617523-0323-4495-90e5-8ec96bb8b676" providerId="ADAL" clId="{818C4926-B241-4C1B-B267-E5E4B17DD050}" dt="2022-11-04T12:48:25.394" v="1" actId="478"/>
          <ac:picMkLst>
            <pc:docMk/>
            <pc:sldMk cId="3260291577" sldId="660"/>
            <ac:picMk id="14" creationId="{00000000-0000-0000-0000-000000000000}"/>
          </ac:picMkLst>
        </pc:picChg>
        <pc:cxnChg chg="mod">
          <ac:chgData name="Lichtert Glen" userId="7d617523-0323-4495-90e5-8ec96bb8b676" providerId="ADAL" clId="{818C4926-B241-4C1B-B267-E5E4B17DD050}" dt="2022-11-04T12:49:27.840" v="15" actId="14100"/>
          <ac:cxnSpMkLst>
            <pc:docMk/>
            <pc:sldMk cId="3260291577" sldId="660"/>
            <ac:cxnSpMk id="7" creationId="{E6BA6470-9651-4D01-AEC9-15E016D58E98}"/>
          </ac:cxnSpMkLst>
        </pc:cxnChg>
        <pc:cxnChg chg="mod">
          <ac:chgData name="Lichtert Glen" userId="7d617523-0323-4495-90e5-8ec96bb8b676" providerId="ADAL" clId="{818C4926-B241-4C1B-B267-E5E4B17DD050}" dt="2022-11-04T12:49:31.890" v="16" actId="14100"/>
          <ac:cxnSpMkLst>
            <pc:docMk/>
            <pc:sldMk cId="3260291577" sldId="660"/>
            <ac:cxnSpMk id="12" creationId="{FFF19A5A-D537-4557-9CFF-21501047D688}"/>
          </ac:cxnSpMkLst>
        </pc:cxnChg>
      </pc:sldChg>
      <pc:sldChg chg="addSp delSp modSp mod">
        <pc:chgData name="Lichtert Glen" userId="7d617523-0323-4495-90e5-8ec96bb8b676" providerId="ADAL" clId="{818C4926-B241-4C1B-B267-E5E4B17DD050}" dt="2022-11-04T12:54:01.351" v="23" actId="14100"/>
        <pc:sldMkLst>
          <pc:docMk/>
          <pc:sldMk cId="711892297" sldId="661"/>
        </pc:sldMkLst>
        <pc:spChg chg="mod">
          <ac:chgData name="Lichtert Glen" userId="7d617523-0323-4495-90e5-8ec96bb8b676" providerId="ADAL" clId="{818C4926-B241-4C1B-B267-E5E4B17DD050}" dt="2022-11-04T12:54:01.351" v="23" actId="14100"/>
          <ac:spMkLst>
            <pc:docMk/>
            <pc:sldMk cId="711892297" sldId="661"/>
            <ac:spMk id="17" creationId="{C07E47EB-F153-449D-B353-E8D354330D18}"/>
          </ac:spMkLst>
        </pc:spChg>
        <pc:picChg chg="del">
          <ac:chgData name="Lichtert Glen" userId="7d617523-0323-4495-90e5-8ec96bb8b676" providerId="ADAL" clId="{818C4926-B241-4C1B-B267-E5E4B17DD050}" dt="2022-11-04T12:53:40.402" v="17" actId="478"/>
          <ac:picMkLst>
            <pc:docMk/>
            <pc:sldMk cId="711892297" sldId="661"/>
            <ac:picMk id="9" creationId="{00000000-0000-0000-0000-000000000000}"/>
          </ac:picMkLst>
        </pc:picChg>
        <pc:picChg chg="add mod ord">
          <ac:chgData name="Lichtert Glen" userId="7d617523-0323-4495-90e5-8ec96bb8b676" providerId="ADAL" clId="{818C4926-B241-4C1B-B267-E5E4B17DD050}" dt="2022-11-04T12:53:47.962" v="21" actId="14100"/>
          <ac:picMkLst>
            <pc:docMk/>
            <pc:sldMk cId="711892297" sldId="661"/>
            <ac:picMk id="15" creationId="{DC8B2E3A-412C-4FA9-8C89-550FC4D77D2B}"/>
          </ac:picMkLst>
        </pc:picChg>
      </pc:sldChg>
      <pc:sldChg chg="addSp delSp modSp mod">
        <pc:chgData name="Lichtert Glen" userId="7d617523-0323-4495-90e5-8ec96bb8b676" providerId="ADAL" clId="{818C4926-B241-4C1B-B267-E5E4B17DD050}" dt="2022-11-04T13:00:12.258" v="31" actId="14100"/>
        <pc:sldMkLst>
          <pc:docMk/>
          <pc:sldMk cId="2315127382" sldId="689"/>
        </pc:sldMkLst>
        <pc:spChg chg="mod">
          <ac:chgData name="Lichtert Glen" userId="7d617523-0323-4495-90e5-8ec96bb8b676" providerId="ADAL" clId="{818C4926-B241-4C1B-B267-E5E4B17DD050}" dt="2022-11-04T13:00:07.819" v="30" actId="14100"/>
          <ac:spMkLst>
            <pc:docMk/>
            <pc:sldMk cId="2315127382" sldId="689"/>
            <ac:spMk id="9" creationId="{55DF2076-62B6-4245-B5A2-DD4B0BE75E2D}"/>
          </ac:spMkLst>
        </pc:spChg>
        <pc:picChg chg="del">
          <ac:chgData name="Lichtert Glen" userId="7d617523-0323-4495-90e5-8ec96bb8b676" providerId="ADAL" clId="{818C4926-B241-4C1B-B267-E5E4B17DD050}" dt="2022-11-04T12:59:40.659" v="24" actId="478"/>
          <ac:picMkLst>
            <pc:docMk/>
            <pc:sldMk cId="2315127382" sldId="689"/>
            <ac:picMk id="2" creationId="{00000000-0000-0000-0000-000000000000}"/>
          </ac:picMkLst>
        </pc:picChg>
        <pc:picChg chg="add mod ord">
          <ac:chgData name="Lichtert Glen" userId="7d617523-0323-4495-90e5-8ec96bb8b676" providerId="ADAL" clId="{818C4926-B241-4C1B-B267-E5E4B17DD050}" dt="2022-11-04T12:59:53.753" v="28" actId="167"/>
          <ac:picMkLst>
            <pc:docMk/>
            <pc:sldMk cId="2315127382" sldId="689"/>
            <ac:picMk id="5" creationId="{2F173169-C117-4719-91E7-80CB67122F77}"/>
          </ac:picMkLst>
        </pc:picChg>
        <pc:cxnChg chg="mod">
          <ac:chgData name="Lichtert Glen" userId="7d617523-0323-4495-90e5-8ec96bb8b676" providerId="ADAL" clId="{818C4926-B241-4C1B-B267-E5E4B17DD050}" dt="2022-11-04T13:00:12.258" v="31" actId="14100"/>
          <ac:cxnSpMkLst>
            <pc:docMk/>
            <pc:sldMk cId="2315127382" sldId="689"/>
            <ac:cxnSpMk id="8" creationId="{F017C946-4C96-4ED7-B437-D5E2AF96193C}"/>
          </ac:cxnSpMkLst>
        </pc:cxnChg>
      </pc:sldChg>
      <pc:sldChg chg="addSp delSp modSp mod">
        <pc:chgData name="Lichtert Glen" userId="7d617523-0323-4495-90e5-8ec96bb8b676" providerId="ADAL" clId="{818C4926-B241-4C1B-B267-E5E4B17DD050}" dt="2022-11-04T13:02:45.198" v="35" actId="1076"/>
        <pc:sldMkLst>
          <pc:docMk/>
          <pc:sldMk cId="3557027249" sldId="692"/>
        </pc:sldMkLst>
        <pc:picChg chg="del">
          <ac:chgData name="Lichtert Glen" userId="7d617523-0323-4495-90e5-8ec96bb8b676" providerId="ADAL" clId="{818C4926-B241-4C1B-B267-E5E4B17DD050}" dt="2022-11-04T13:02:30.608" v="32" actId="478"/>
          <ac:picMkLst>
            <pc:docMk/>
            <pc:sldMk cId="3557027249" sldId="692"/>
            <ac:picMk id="5" creationId="{00000000-0000-0000-0000-000000000000}"/>
          </ac:picMkLst>
        </pc:picChg>
        <pc:picChg chg="add mod">
          <ac:chgData name="Lichtert Glen" userId="7d617523-0323-4495-90e5-8ec96bb8b676" providerId="ADAL" clId="{818C4926-B241-4C1B-B267-E5E4B17DD050}" dt="2022-11-04T13:02:45.198" v="35" actId="1076"/>
          <ac:picMkLst>
            <pc:docMk/>
            <pc:sldMk cId="3557027249" sldId="692"/>
            <ac:picMk id="7" creationId="{3BA2211A-1E02-4A8D-AE8C-96F45A75D6C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nl-NL"/>
          </a:p>
        </p:txBody>
      </p:sp>
      <p:sp>
        <p:nvSpPr>
          <p:cNvPr id="33795" name="Rectangle 3"/>
          <p:cNvSpPr>
            <a:spLocks noGrp="1" noChangeArrowheads="1"/>
          </p:cNvSpPr>
          <p:nvPr>
            <p:ph type="dt" sz="quarter" idx="1"/>
          </p:nvPr>
        </p:nvSpPr>
        <p:spPr bwMode="auto">
          <a:xfrm>
            <a:off x="3849899" y="0"/>
            <a:ext cx="2946189" cy="496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nl-NL"/>
          </a:p>
        </p:txBody>
      </p:sp>
      <p:sp>
        <p:nvSpPr>
          <p:cNvPr id="33796" name="Rectangle 4"/>
          <p:cNvSpPr>
            <a:spLocks noGrp="1" noChangeArrowheads="1"/>
          </p:cNvSpPr>
          <p:nvPr>
            <p:ph type="ftr" sz="quarter" idx="2"/>
          </p:nvPr>
        </p:nvSpPr>
        <p:spPr bwMode="auto">
          <a:xfrm>
            <a:off x="1"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nl-NL"/>
          </a:p>
        </p:txBody>
      </p:sp>
      <p:sp>
        <p:nvSpPr>
          <p:cNvPr id="33797" name="Rectangle 5"/>
          <p:cNvSpPr>
            <a:spLocks noGrp="1" noChangeArrowheads="1"/>
          </p:cNvSpPr>
          <p:nvPr>
            <p:ph type="sldNum" sz="quarter" idx="3"/>
          </p:nvPr>
        </p:nvSpPr>
        <p:spPr bwMode="auto">
          <a:xfrm>
            <a:off x="3849899" y="9428402"/>
            <a:ext cx="2946189" cy="4966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477CD130-FA70-4965-864A-6723089850B5}" type="slidenum">
              <a:rPr lang="nl-NL"/>
              <a:pPr>
                <a:defRPr/>
              </a:pPr>
              <a:t>‹#›</a:t>
            </a:fld>
            <a:endParaRPr lang="nl-NL"/>
          </a:p>
        </p:txBody>
      </p:sp>
    </p:spTree>
    <p:extLst>
      <p:ext uri="{BB962C8B-B14F-4D97-AF65-F5344CB8AC3E}">
        <p14:creationId xmlns:p14="http://schemas.microsoft.com/office/powerpoint/2010/main" val="387282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6189" cy="49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5123" name="Rectangle 3"/>
          <p:cNvSpPr>
            <a:spLocks noGrp="1" noChangeArrowheads="1"/>
          </p:cNvSpPr>
          <p:nvPr>
            <p:ph type="dt" idx="1"/>
          </p:nvPr>
        </p:nvSpPr>
        <p:spPr bwMode="auto">
          <a:xfrm>
            <a:off x="3851487" y="0"/>
            <a:ext cx="2946188" cy="496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887" y="4714202"/>
            <a:ext cx="4983903" cy="4468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9429990"/>
            <a:ext cx="2946189" cy="49664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51487" y="9429990"/>
            <a:ext cx="2946188" cy="496649"/>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72A88A78-13C2-4613-97B6-97D9C77B63C4}" type="slidenum">
              <a:rPr lang="en-US"/>
              <a:pPr>
                <a:defRPr/>
              </a:pPr>
              <a:t>‹#›</a:t>
            </a:fld>
            <a:endParaRPr lang="en-US"/>
          </a:p>
        </p:txBody>
      </p:sp>
    </p:spTree>
    <p:extLst>
      <p:ext uri="{BB962C8B-B14F-4D97-AF65-F5344CB8AC3E}">
        <p14:creationId xmlns:p14="http://schemas.microsoft.com/office/powerpoint/2010/main" val="3067690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3F07451-4A8E-4862-AE0A-715DC225CD29}"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BE" dirty="0">
              <a:ea typeface="ＭＳ Ｐゴシック" pitchFamily="34" charset="-128"/>
            </a:endParaRPr>
          </a:p>
        </p:txBody>
      </p:sp>
    </p:spTree>
    <p:extLst>
      <p:ext uri="{BB962C8B-B14F-4D97-AF65-F5344CB8AC3E}">
        <p14:creationId xmlns:p14="http://schemas.microsoft.com/office/powerpoint/2010/main" val="65004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pPr>
              <a:defRPr/>
            </a:pPr>
            <a:fld id="{72A88A78-13C2-4613-97B6-97D9C77B63C4}" type="slidenum">
              <a:rPr lang="en-US" smtClean="0"/>
              <a:pPr>
                <a:defRPr/>
              </a:pPr>
              <a:t>4</a:t>
            </a:fld>
            <a:endParaRPr lang="en-US" dirty="0"/>
          </a:p>
        </p:txBody>
      </p:sp>
    </p:spTree>
    <p:extLst>
      <p:ext uri="{BB962C8B-B14F-4D97-AF65-F5344CB8AC3E}">
        <p14:creationId xmlns:p14="http://schemas.microsoft.com/office/powerpoint/2010/main" val="113195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a:defRPr/>
            </a:pPr>
            <a:fld id="{31DF9E93-5174-47CE-AD42-4D80397172EE}" type="slidenum">
              <a:rPr lang="en-US" smtClean="0"/>
              <a:pPr>
                <a:defRPr/>
              </a:pPr>
              <a:t>5</a:t>
            </a:fld>
            <a:endParaRPr lang="en-US" dirty="0"/>
          </a:p>
        </p:txBody>
      </p:sp>
    </p:spTree>
    <p:extLst>
      <p:ext uri="{BB962C8B-B14F-4D97-AF65-F5344CB8AC3E}">
        <p14:creationId xmlns:p14="http://schemas.microsoft.com/office/powerpoint/2010/main" val="337762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A88A78-13C2-4613-97B6-97D9C77B63C4}" type="slidenum">
              <a:rPr lang="en-US" smtClean="0"/>
              <a:pPr>
                <a:defRPr/>
              </a:pPr>
              <a:t>8</a:t>
            </a:fld>
            <a:endParaRPr lang="en-US" dirty="0"/>
          </a:p>
        </p:txBody>
      </p:sp>
    </p:spTree>
    <p:extLst>
      <p:ext uri="{BB962C8B-B14F-4D97-AF65-F5344CB8AC3E}">
        <p14:creationId xmlns:p14="http://schemas.microsoft.com/office/powerpoint/2010/main" val="205358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A88A78-13C2-4613-97B6-97D9C77B63C4}" type="slidenum">
              <a:rPr lang="en-US" smtClean="0"/>
              <a:pPr>
                <a:defRPr/>
              </a:pPr>
              <a:t>9</a:t>
            </a:fld>
            <a:endParaRPr lang="en-US" dirty="0"/>
          </a:p>
        </p:txBody>
      </p:sp>
    </p:spTree>
    <p:extLst>
      <p:ext uri="{BB962C8B-B14F-4D97-AF65-F5344CB8AC3E}">
        <p14:creationId xmlns:p14="http://schemas.microsoft.com/office/powerpoint/2010/main" val="158046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44" descr="blue_dark_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5"/>
          <p:cNvSpPr>
            <a:spLocks noChangeArrowheads="1"/>
          </p:cNvSpPr>
          <p:nvPr/>
        </p:nvSpPr>
        <p:spPr bwMode="auto">
          <a:xfrm>
            <a:off x="5435600" y="6381750"/>
            <a:ext cx="2305050" cy="28733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74" name="Rectangle 2"/>
          <p:cNvSpPr>
            <a:spLocks noGrp="1" noChangeArrowheads="1"/>
          </p:cNvSpPr>
          <p:nvPr>
            <p:ph type="ctrTitle"/>
          </p:nvPr>
        </p:nvSpPr>
        <p:spPr>
          <a:xfrm>
            <a:off x="457200" y="1828800"/>
            <a:ext cx="8305800" cy="1143000"/>
          </a:xfrm>
          <a:solidFill>
            <a:schemeClr val="bg2">
              <a:alpha val="0"/>
            </a:schemeClr>
          </a:solidFill>
        </p:spPr>
        <p:txBody>
          <a:bodyPr/>
          <a:lstStyle>
            <a:lvl1pPr>
              <a:defRPr>
                <a:solidFill>
                  <a:schemeClr val="bg1"/>
                </a:solidFill>
              </a:defRPr>
            </a:lvl1pPr>
          </a:lstStyle>
          <a:p>
            <a:r>
              <a:rPr lang="en-US"/>
              <a:t>Cliquez pour modifier le style du titre</a:t>
            </a:r>
          </a:p>
        </p:txBody>
      </p:sp>
      <p:sp>
        <p:nvSpPr>
          <p:cNvPr id="3075" name="Rectangle 3"/>
          <p:cNvSpPr>
            <a:spLocks noGrp="1" noChangeArrowheads="1"/>
          </p:cNvSpPr>
          <p:nvPr>
            <p:ph type="subTitle" idx="1"/>
          </p:nvPr>
        </p:nvSpPr>
        <p:spPr>
          <a:xfrm>
            <a:off x="457200" y="2971800"/>
            <a:ext cx="8305800" cy="1066800"/>
          </a:xfrm>
          <a:solidFill>
            <a:schemeClr val="bg2">
              <a:alpha val="0"/>
            </a:schemeClr>
          </a:solidFill>
        </p:spPr>
        <p:txBody>
          <a:bodyPr/>
          <a:lstStyle>
            <a:lvl1pPr marL="0" indent="0">
              <a:defRPr sz="2000">
                <a:solidFill>
                  <a:schemeClr val="bg1"/>
                </a:solidFill>
              </a:defRPr>
            </a:lvl1pPr>
          </a:lstStyle>
          <a:p>
            <a:r>
              <a:rPr lang="en-US"/>
              <a:t>Cliquez pour modifier le style des sous-titres du masque</a:t>
            </a:r>
          </a:p>
        </p:txBody>
      </p:sp>
      <p:sp>
        <p:nvSpPr>
          <p:cNvPr id="6" name="Rectangle 5"/>
          <p:cNvSpPr>
            <a:spLocks noGrp="1" noChangeArrowheads="1"/>
          </p:cNvSpPr>
          <p:nvPr>
            <p:ph type="ftr" sz="quarter" idx="10"/>
          </p:nvPr>
        </p:nvSpPr>
        <p:spPr>
          <a:xfrm>
            <a:off x="6324600" y="4038600"/>
            <a:ext cx="2133600" cy="457200"/>
          </a:xfrm>
        </p:spPr>
        <p:txBody>
          <a:bodyPr/>
          <a:lstStyle>
            <a:lvl1pPr algn="ctr">
              <a:defRPr sz="1000"/>
            </a:lvl1pPr>
          </a:lstStyle>
          <a:p>
            <a:pPr>
              <a:defRPr/>
            </a:pPr>
            <a:r>
              <a:rPr lang="en-US"/>
              <a:t>footer</a:t>
            </a:r>
            <a:endParaRPr lang="en-US">
              <a:solidFill>
                <a:schemeClr val="tx1"/>
              </a:solidFill>
            </a:endParaRPr>
          </a:p>
        </p:txBody>
      </p:sp>
    </p:spTree>
    <p:extLst>
      <p:ext uri="{BB962C8B-B14F-4D97-AF65-F5344CB8AC3E}">
        <p14:creationId xmlns:p14="http://schemas.microsoft.com/office/powerpoint/2010/main" val="242279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86550" y="990600"/>
            <a:ext cx="2076450" cy="5181600"/>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990600"/>
            <a:ext cx="6076950" cy="5181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899B707-3D55-4C1F-B788-1C539C55C2B1}" type="slidenum">
              <a:rPr lang="en-US"/>
              <a:pPr>
                <a:defRPr/>
              </a:pPr>
              <a:t>‹#›</a:t>
            </a:fld>
            <a:endParaRPr lang="en-US">
              <a:solidFill>
                <a:schemeClr val="tx1"/>
              </a:solidFill>
            </a:endParaRPr>
          </a:p>
        </p:txBody>
      </p:sp>
    </p:spTree>
    <p:extLst>
      <p:ext uri="{BB962C8B-B14F-4D97-AF65-F5344CB8AC3E}">
        <p14:creationId xmlns:p14="http://schemas.microsoft.com/office/powerpoint/2010/main" val="118124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BE"/>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BE"/>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BE"/>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BE"/>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hasCustomPrompt="1"/>
          </p:nvPr>
        </p:nvSpPr>
        <p:spPr/>
        <p:txBody>
          <a:bodyPr>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1621A490-B718-482A-9F4F-71535322951A}" type="slidenum">
              <a:rPr lang="en-US"/>
              <a:pPr>
                <a:defRPr/>
              </a:pPr>
              <a:t>‹#›</a:t>
            </a:fld>
            <a:endParaRPr lang="en-US">
              <a:solidFill>
                <a:schemeClr val="tx1"/>
              </a:solidFill>
            </a:endParaRPr>
          </a:p>
        </p:txBody>
      </p:sp>
    </p:spTree>
    <p:extLst>
      <p:ext uri="{BB962C8B-B14F-4D97-AF65-F5344CB8AC3E}">
        <p14:creationId xmlns:p14="http://schemas.microsoft.com/office/powerpoint/2010/main" val="1608712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CF2708-04AB-4B91-B78D-70551DAECDCE}" type="datetimeFigureOut">
              <a:rPr lang="nl-BE" smtClean="0"/>
              <a:pPr/>
              <a:t>4/11/2022</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1390DFDE-0026-4AD6-AD3D-89BCC18D15B6}"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790A0556-C6EB-4B76-9CA1-DE7A57C7482E}" type="slidenum">
              <a:rPr lang="en-US"/>
              <a:pPr>
                <a:defRPr/>
              </a:pPr>
              <a:t>‹#›</a:t>
            </a:fld>
            <a:endParaRPr lang="en-US">
              <a:solidFill>
                <a:schemeClr val="tx1"/>
              </a:solidFill>
            </a:endParaRPr>
          </a:p>
        </p:txBody>
      </p:sp>
      <p:pic>
        <p:nvPicPr>
          <p:cNvPr id="7" name="Picture 6">
            <a:extLst>
              <a:ext uri="{FF2B5EF4-FFF2-40B4-BE49-F238E27FC236}">
                <a16:creationId xmlns:a16="http://schemas.microsoft.com/office/drawing/2014/main" id="{A683B5DC-25C4-4CA0-B924-64350DC43C42}"/>
              </a:ext>
            </a:extLst>
          </p:cNvPr>
          <p:cNvPicPr>
            <a:picLocks noChangeAspect="1"/>
          </p:cNvPicPr>
          <p:nvPr userDrawn="1"/>
        </p:nvPicPr>
        <p:blipFill>
          <a:blip r:embed="rId2"/>
          <a:stretch>
            <a:fillRect/>
          </a:stretch>
        </p:blipFill>
        <p:spPr>
          <a:xfrm>
            <a:off x="5645158" y="116632"/>
            <a:ext cx="3521757" cy="322128"/>
          </a:xfrm>
          <a:prstGeom prst="rect">
            <a:avLst/>
          </a:prstGeom>
        </p:spPr>
      </p:pic>
    </p:spTree>
    <p:extLst>
      <p:ext uri="{BB962C8B-B14F-4D97-AF65-F5344CB8AC3E}">
        <p14:creationId xmlns:p14="http://schemas.microsoft.com/office/powerpoint/2010/main" val="75614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2133600"/>
            <a:ext cx="40767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86300" y="2133600"/>
            <a:ext cx="40767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B8E32389-22EE-408F-91AA-D5FB7266E969}" type="slidenum">
              <a:rPr lang="en-US"/>
              <a:pPr>
                <a:defRPr/>
              </a:pPr>
              <a:t>‹#›</a:t>
            </a:fld>
            <a:endParaRPr lang="en-US">
              <a:solidFill>
                <a:schemeClr val="tx1"/>
              </a:solidFill>
            </a:endParaRPr>
          </a:p>
        </p:txBody>
      </p:sp>
    </p:spTree>
    <p:extLst>
      <p:ext uri="{BB962C8B-B14F-4D97-AF65-F5344CB8AC3E}">
        <p14:creationId xmlns:p14="http://schemas.microsoft.com/office/powerpoint/2010/main" val="16095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8" name="Tijdelijke aanduiding voor voettekst 7"/>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9" name="Tijdelijke aanduiding voor dianummer 8"/>
          <p:cNvSpPr>
            <a:spLocks noGrp="1"/>
          </p:cNvSpPr>
          <p:nvPr>
            <p:ph type="sldNum" sz="quarter" idx="12"/>
          </p:nvPr>
        </p:nvSpPr>
        <p:spPr/>
        <p:txBody>
          <a:bodyPr/>
          <a:lstStyle>
            <a:lvl1pPr>
              <a:defRPr/>
            </a:lvl1pPr>
          </a:lstStyle>
          <a:p>
            <a:pPr>
              <a:defRPr/>
            </a:pPr>
            <a:fld id="{2EDFDBF1-6DC6-49AA-8B22-44B60F0E15FD}" type="slidenum">
              <a:rPr lang="en-US"/>
              <a:pPr>
                <a:defRPr/>
              </a:pPr>
              <a:t>‹#›</a:t>
            </a:fld>
            <a:endParaRPr lang="en-US">
              <a:solidFill>
                <a:schemeClr val="tx1"/>
              </a:solidFill>
            </a:endParaRPr>
          </a:p>
        </p:txBody>
      </p:sp>
    </p:spTree>
    <p:extLst>
      <p:ext uri="{BB962C8B-B14F-4D97-AF65-F5344CB8AC3E}">
        <p14:creationId xmlns:p14="http://schemas.microsoft.com/office/powerpoint/2010/main" val="36753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4" name="Tijdelijke aanduiding voor voettekst 3"/>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5" name="Tijdelijke aanduiding voor dianummer 4"/>
          <p:cNvSpPr>
            <a:spLocks noGrp="1"/>
          </p:cNvSpPr>
          <p:nvPr>
            <p:ph type="sldNum" sz="quarter" idx="12"/>
          </p:nvPr>
        </p:nvSpPr>
        <p:spPr/>
        <p:txBody>
          <a:bodyPr/>
          <a:lstStyle>
            <a:lvl1pPr>
              <a:defRPr/>
            </a:lvl1pPr>
          </a:lstStyle>
          <a:p>
            <a:pPr>
              <a:defRPr/>
            </a:pPr>
            <a:fld id="{50C76F1B-7F34-46F5-8B0B-836A1B578676}" type="slidenum">
              <a:rPr lang="en-US"/>
              <a:pPr>
                <a:defRPr/>
              </a:pPr>
              <a:t>‹#›</a:t>
            </a:fld>
            <a:endParaRPr lang="en-US">
              <a:solidFill>
                <a:schemeClr val="tx1"/>
              </a:solidFill>
            </a:endParaRPr>
          </a:p>
        </p:txBody>
      </p:sp>
    </p:spTree>
    <p:extLst>
      <p:ext uri="{BB962C8B-B14F-4D97-AF65-F5344CB8AC3E}">
        <p14:creationId xmlns:p14="http://schemas.microsoft.com/office/powerpoint/2010/main" val="400299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F001DF04-A2C0-4F3E-9F9C-5848C3DB16D9}" type="slidenum">
              <a:rPr lang="en-US"/>
              <a:pPr>
                <a:defRPr/>
              </a:pPr>
              <a:t>‹#›</a:t>
            </a:fld>
            <a:endParaRPr lang="en-US">
              <a:solidFill>
                <a:schemeClr val="tx1"/>
              </a:solidFill>
            </a:endParaRPr>
          </a:p>
        </p:txBody>
      </p:sp>
    </p:spTree>
    <p:extLst>
      <p:ext uri="{BB962C8B-B14F-4D97-AF65-F5344CB8AC3E}">
        <p14:creationId xmlns:p14="http://schemas.microsoft.com/office/powerpoint/2010/main" val="237405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6" name="Tijdelijke aanduiding voor voettekst 5"/>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7" name="Tijdelijke aanduiding voor dianummer 6"/>
          <p:cNvSpPr>
            <a:spLocks noGrp="1"/>
          </p:cNvSpPr>
          <p:nvPr>
            <p:ph type="sldNum" sz="quarter" idx="12"/>
          </p:nvPr>
        </p:nvSpPr>
        <p:spPr/>
        <p:txBody>
          <a:bodyPr/>
          <a:lstStyle>
            <a:lvl1pPr>
              <a:defRPr/>
            </a:lvl1pPr>
          </a:lstStyle>
          <a:p>
            <a:pPr>
              <a:defRPr/>
            </a:pPr>
            <a:fld id="{55A68B43-0A62-4242-9DE9-3F4073F79948}" type="slidenum">
              <a:rPr lang="en-US"/>
              <a:pPr>
                <a:defRPr/>
              </a:pPr>
              <a:t>‹#›</a:t>
            </a:fld>
            <a:endParaRPr lang="en-US">
              <a:solidFill>
                <a:schemeClr val="tx1"/>
              </a:solidFill>
            </a:endParaRPr>
          </a:p>
        </p:txBody>
      </p:sp>
    </p:spTree>
    <p:extLst>
      <p:ext uri="{BB962C8B-B14F-4D97-AF65-F5344CB8AC3E}">
        <p14:creationId xmlns:p14="http://schemas.microsoft.com/office/powerpoint/2010/main" val="412234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r>
              <a:rPr lang="en-US"/>
              <a:t>date</a:t>
            </a:r>
            <a:endParaRPr lang="en-US">
              <a:solidFill>
                <a:schemeClr val="tx1"/>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en-US"/>
              <a:t>footer</a:t>
            </a:r>
            <a:endParaRPr lang="en-US">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4A6BCEF-5541-4AF4-B311-99ED6FF1E6A5}" type="slidenum">
              <a:rPr lang="en-US"/>
              <a:pPr>
                <a:defRPr/>
              </a:pPr>
              <a:t>‹#›</a:t>
            </a:fld>
            <a:endParaRPr lang="en-US">
              <a:solidFill>
                <a:schemeClr val="tx1"/>
              </a:solidFill>
            </a:endParaRPr>
          </a:p>
        </p:txBody>
      </p:sp>
    </p:spTree>
    <p:extLst>
      <p:ext uri="{BB962C8B-B14F-4D97-AF65-F5344CB8AC3E}">
        <p14:creationId xmlns:p14="http://schemas.microsoft.com/office/powerpoint/2010/main" val="395148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9" descr="blue_dar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90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Cliquez pour modifier le style du titre</a:t>
            </a:r>
          </a:p>
        </p:txBody>
      </p:sp>
      <p:sp>
        <p:nvSpPr>
          <p:cNvPr id="1028" name="Rectangle 3"/>
          <p:cNvSpPr>
            <a:spLocks noGrp="1" noChangeArrowheads="1"/>
          </p:cNvSpPr>
          <p:nvPr>
            <p:ph type="body" idx="1"/>
          </p:nvPr>
        </p:nvSpPr>
        <p:spPr bwMode="auto">
          <a:xfrm>
            <a:off x="457200" y="2133600"/>
            <a:ext cx="8305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2" name="Rectangle 4"/>
          <p:cNvSpPr>
            <a:spLocks noGrp="1" noChangeArrowheads="1"/>
          </p:cNvSpPr>
          <p:nvPr>
            <p:ph type="dt" sz="half" idx="2"/>
          </p:nvPr>
        </p:nvSpPr>
        <p:spPr bwMode="auto">
          <a:xfrm>
            <a:off x="5486400" y="6400800"/>
            <a:ext cx="152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date</a:t>
            </a:r>
          </a:p>
        </p:txBody>
      </p:sp>
      <p:sp>
        <p:nvSpPr>
          <p:cNvPr id="1029" name="Rectangle 5"/>
          <p:cNvSpPr>
            <a:spLocks noGrp="1" noChangeArrowheads="1"/>
          </p:cNvSpPr>
          <p:nvPr>
            <p:ph type="ftr" sz="quarter" idx="3"/>
          </p:nvPr>
        </p:nvSpPr>
        <p:spPr bwMode="auto">
          <a:xfrm>
            <a:off x="1066800" y="6400800"/>
            <a:ext cx="441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12" charset="-128"/>
                <a:cs typeface="+mn-cs"/>
              </a:defRPr>
            </a:lvl1pPr>
          </a:lstStyle>
          <a:p>
            <a:pPr>
              <a:defRPr/>
            </a:pPr>
            <a:r>
              <a:rPr lang="en-US"/>
              <a:t>footer</a:t>
            </a:r>
          </a:p>
        </p:txBody>
      </p:sp>
      <p:sp>
        <p:nvSpPr>
          <p:cNvPr id="1030" name="Rectangle 6"/>
          <p:cNvSpPr>
            <a:spLocks noGrp="1" noChangeArrowheads="1"/>
          </p:cNvSpPr>
          <p:nvPr>
            <p:ph type="sldNum" sz="quarter" idx="4"/>
          </p:nvPr>
        </p:nvSpPr>
        <p:spPr bwMode="auto">
          <a:xfrm>
            <a:off x="7010400" y="640080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charset="0"/>
                <a:ea typeface="ＭＳ Ｐゴシック" pitchFamily="112" charset="-128"/>
                <a:cs typeface="+mn-cs"/>
              </a:defRPr>
            </a:lvl1pPr>
          </a:lstStyle>
          <a:p>
            <a:pPr>
              <a:defRPr/>
            </a:pPr>
            <a:fld id="{9BA236B8-BEDF-437D-B474-91472C2971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5.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5.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339752" y="6309320"/>
            <a:ext cx="576064"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12290" name="Rectangle 2"/>
          <p:cNvSpPr>
            <a:spLocks noGrp="1" noChangeArrowheads="1"/>
          </p:cNvSpPr>
          <p:nvPr>
            <p:ph type="ctrTitle"/>
          </p:nvPr>
        </p:nvSpPr>
        <p:spPr>
          <a:xfrm>
            <a:off x="467544" y="2564904"/>
            <a:ext cx="7848872" cy="857250"/>
          </a:xfrm>
        </p:spPr>
        <p:txBody>
          <a:bodyPr/>
          <a:lstStyle/>
          <a:p>
            <a:pPr eaLnBrk="1" hangingPunct="1"/>
            <a:br>
              <a:rPr lang="nl-BE" dirty="0"/>
            </a:br>
            <a:r>
              <a:rPr lang="nl-BE" dirty="0"/>
              <a:t>e-</a:t>
            </a:r>
            <a:r>
              <a:rPr lang="nl-BE" dirty="0" err="1"/>
              <a:t>Deposit</a:t>
            </a:r>
            <a:br>
              <a:rPr lang="nl-BE" dirty="0"/>
            </a:br>
            <a:br>
              <a:rPr lang="nl-BE" dirty="0"/>
            </a:br>
            <a:r>
              <a:rPr lang="nl-BE" sz="1800" b="0" dirty="0"/>
              <a:t>Handleiding</a:t>
            </a:r>
            <a:br>
              <a:rPr lang="nl-BE" dirty="0"/>
            </a:br>
            <a:br>
              <a:rPr lang="nl-BE" dirty="0"/>
            </a:br>
            <a:br>
              <a:rPr lang="nl-BE" dirty="0"/>
            </a:br>
            <a:r>
              <a:rPr lang="nl-BE" dirty="0"/>
              <a:t>							          </a:t>
            </a:r>
            <a:r>
              <a:rPr lang="nl-BE" sz="1500" dirty="0"/>
              <a:t>2017</a:t>
            </a:r>
            <a:endParaRPr lang="fr-FR" sz="1500" dirty="0"/>
          </a:p>
        </p:txBody>
      </p:sp>
      <p:sp>
        <p:nvSpPr>
          <p:cNvPr id="2" name="TextBox 1">
            <a:extLst>
              <a:ext uri="{FF2B5EF4-FFF2-40B4-BE49-F238E27FC236}">
                <a16:creationId xmlns:a16="http://schemas.microsoft.com/office/drawing/2014/main" id="{D53532B8-5491-4E27-B22C-9DE34BD0DBA7}"/>
              </a:ext>
            </a:extLst>
          </p:cNvPr>
          <p:cNvSpPr txBox="1"/>
          <p:nvPr/>
        </p:nvSpPr>
        <p:spPr>
          <a:xfrm>
            <a:off x="6948264" y="3284984"/>
            <a:ext cx="1368152" cy="461665"/>
          </a:xfrm>
          <a:prstGeom prst="rect">
            <a:avLst/>
          </a:prstGeom>
          <a:noFill/>
        </p:spPr>
        <p:txBody>
          <a:bodyPr wrap="square" rtlCol="0">
            <a:spAutoFit/>
          </a:bodyPr>
          <a:lstStyle/>
          <a:p>
            <a:r>
              <a:rPr lang="fr-BE">
                <a:solidFill>
                  <a:schemeClr val="bg1"/>
                </a:solidFill>
                <a:latin typeface="+mj-lt"/>
                <a:ea typeface="+mj-ea"/>
              </a:rPr>
              <a:t>2021</a:t>
            </a:r>
            <a:endParaRPr lang="fr-BE" dirty="0">
              <a:solidFill>
                <a:schemeClr val="bg1"/>
              </a:solidFill>
              <a:latin typeface="+mj-lt"/>
              <a:ea typeface="+mj-ea"/>
            </a:endParaRPr>
          </a:p>
        </p:txBody>
      </p:sp>
      <p:sp>
        <p:nvSpPr>
          <p:cNvPr id="4" name="Rounded Rectangle 3"/>
          <p:cNvSpPr/>
          <p:nvPr/>
        </p:nvSpPr>
        <p:spPr bwMode="auto">
          <a:xfrm>
            <a:off x="251520" y="4869160"/>
            <a:ext cx="5760640" cy="1152128"/>
          </a:xfrm>
          <a:prstGeom prst="roundRect">
            <a:avLst/>
          </a:prstGeom>
          <a:solidFill>
            <a:srgbClr val="0062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Arial" charset="0"/>
                <a:ea typeface="ＭＳ Ｐゴシック" pitchFamily="112" charset="-128"/>
              </a:rPr>
              <a:t>Nieuw !</a:t>
            </a:r>
            <a:r>
              <a:rPr kumimoji="0" lang="en-GB" sz="2000" b="0" i="0" u="none" strike="noStrike" cap="none" normalizeH="0" baseline="0">
                <a:ln>
                  <a:noFill/>
                </a:ln>
                <a:solidFill>
                  <a:schemeClr val="bg1"/>
                </a:solidFill>
                <a:effectLst/>
                <a:latin typeface="Arial" charset="0"/>
                <a:ea typeface="ＭＳ Ｐゴシック" pitchFamily="112" charset="-128"/>
              </a:rPr>
              <a:t>  Klik </a:t>
            </a:r>
            <a:r>
              <a:rPr kumimoji="0" lang="en-GB" sz="2000" b="0" i="0" u="none" strike="noStrike" cap="none" normalizeH="0">
                <a:ln>
                  <a:noFill/>
                </a:ln>
                <a:solidFill>
                  <a:schemeClr val="bg1"/>
                </a:solidFill>
                <a:effectLst/>
                <a:latin typeface="Arial" charset="0"/>
                <a:ea typeface="ＭＳ Ｐゴシック" pitchFamily="112" charset="-128"/>
                <a:hlinkClick r:id="rId3" action="ppaction://hlinksldjump"/>
              </a:rPr>
              <a:t>hier</a:t>
            </a:r>
            <a:r>
              <a:rPr kumimoji="0" lang="en-GB" sz="2000" b="0" i="0" u="none" strike="noStrike" cap="none" normalizeH="0" baseline="0">
                <a:ln>
                  <a:noFill/>
                </a:ln>
                <a:solidFill>
                  <a:schemeClr val="bg1"/>
                </a:solidFill>
                <a:effectLst/>
                <a:latin typeface="Arial" charset="0"/>
                <a:ea typeface="ＭＳ Ｐゴシック" pitchFamily="112" charset="-128"/>
              </a:rPr>
              <a:t> voor de beknopte handleiding "Vernieuwde functionaliteiten</a:t>
            </a:r>
            <a:r>
              <a:rPr kumimoji="0" lang="en-GB" sz="2000" b="0" i="0" u="none" strike="noStrike" cap="none" normalizeH="0">
                <a:ln>
                  <a:noFill/>
                </a:ln>
                <a:solidFill>
                  <a:schemeClr val="bg1"/>
                </a:solidFill>
                <a:effectLst/>
                <a:latin typeface="Arial" charset="0"/>
                <a:ea typeface="ＭＳ Ｐゴシック" pitchFamily="112" charset="-128"/>
              </a:rPr>
              <a:t> voorbereiding en neerlegging Stukkenbundels via e-Deposit"</a:t>
            </a:r>
            <a:endParaRPr kumimoji="0" lang="nl-BE" sz="2000" b="0" i="0" u="none" strike="noStrike" cap="none" normalizeH="0" baseline="0">
              <a:ln>
                <a:noFill/>
              </a:ln>
              <a:solidFill>
                <a:schemeClr val="bg1"/>
              </a:solidFill>
              <a:effectLst/>
              <a:latin typeface="Arial" charset="0"/>
              <a:ea typeface="ＭＳ Ｐゴシック" pitchFamily="112" charset="-128"/>
            </a:endParaRPr>
          </a:p>
        </p:txBody>
      </p:sp>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t="12558" b="4657"/>
          <a:stretch/>
        </p:blipFill>
        <p:spPr>
          <a:xfrm>
            <a:off x="251520" y="6237312"/>
            <a:ext cx="2376264" cy="604313"/>
          </a:xfrm>
          <a:prstGeom prst="rect">
            <a:avLst/>
          </a:prstGeom>
        </p:spPr>
      </p:pic>
    </p:spTree>
    <p:extLst>
      <p:ext uri="{BB962C8B-B14F-4D97-AF65-F5344CB8AC3E}">
        <p14:creationId xmlns:p14="http://schemas.microsoft.com/office/powerpoint/2010/main" val="19358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18610" y="1484784"/>
            <a:ext cx="8656139" cy="3717032"/>
          </a:xfrm>
        </p:spPr>
        <p:txBody>
          <a:bodyPr anchor="ctr"/>
          <a:lstStyle/>
          <a:p>
            <a:pPr marL="342900" lvl="1" indent="0">
              <a:spcBef>
                <a:spcPts val="0"/>
              </a:spcBef>
              <a:spcAft>
                <a:spcPts val="450"/>
              </a:spcAft>
            </a:pPr>
            <a:endParaRPr lang="fr-BE" sz="1600" b="1" dirty="0">
              <a:solidFill>
                <a:srgbClr val="002060"/>
              </a:solidFill>
            </a:endParaRPr>
          </a:p>
          <a:p>
            <a:pPr marL="342900" lvl="1" indent="0">
              <a:spcBef>
                <a:spcPts val="0"/>
              </a:spcBef>
              <a:spcAft>
                <a:spcPts val="450"/>
              </a:spcAft>
            </a:pPr>
            <a:r>
              <a:rPr lang="fr-BE" sz="1600" b="1" dirty="0" err="1">
                <a:solidFill>
                  <a:srgbClr val="002060"/>
                </a:solidFill>
              </a:rPr>
              <a:t>Gebruik</a:t>
            </a:r>
            <a:r>
              <a:rPr lang="fr-BE" sz="1600" b="1" dirty="0">
                <a:solidFill>
                  <a:srgbClr val="002060"/>
                </a:solidFill>
              </a:rPr>
              <a:t> e-</a:t>
            </a:r>
            <a:r>
              <a:rPr lang="fr-BE" sz="1600" b="1" dirty="0" err="1">
                <a:solidFill>
                  <a:srgbClr val="002060"/>
                </a:solidFill>
              </a:rPr>
              <a:t>Deposit</a:t>
            </a:r>
            <a:r>
              <a:rPr lang="fr-BE" sz="1600" b="1" dirty="0">
                <a:solidFill>
                  <a:srgbClr val="002060"/>
                </a:solidFill>
              </a:rPr>
              <a:t>: </a:t>
            </a:r>
            <a:r>
              <a:rPr lang="fr-BE" sz="1600" b="1" dirty="0" err="1">
                <a:solidFill>
                  <a:srgbClr val="002060"/>
                </a:solidFill>
              </a:rPr>
              <a:t>Opladen</a:t>
            </a:r>
            <a:r>
              <a:rPr lang="fr-BE" sz="1600" b="1" dirty="0">
                <a:solidFill>
                  <a:srgbClr val="002060"/>
                </a:solidFill>
              </a:rPr>
              <a:t> </a:t>
            </a:r>
            <a:r>
              <a:rPr lang="fr-BE" sz="1600" b="1" dirty="0" err="1">
                <a:solidFill>
                  <a:srgbClr val="002060"/>
                </a:solidFill>
              </a:rPr>
              <a:t>stukkenbundel</a:t>
            </a:r>
            <a:r>
              <a:rPr lang="fr-BE" sz="1600" b="1" dirty="0">
                <a:solidFill>
                  <a:srgbClr val="002060"/>
                </a:solidFill>
              </a:rPr>
              <a:t>/</a:t>
            </a:r>
            <a:r>
              <a:rPr lang="fr-BE" sz="1600" b="1" dirty="0" err="1">
                <a:solidFill>
                  <a:srgbClr val="002060"/>
                </a:solidFill>
              </a:rPr>
              <a:t>conclusie</a:t>
            </a:r>
            <a:r>
              <a:rPr lang="fr-BE" sz="1600" b="1" dirty="0">
                <a:solidFill>
                  <a:srgbClr val="002060"/>
                </a:solidFill>
              </a:rPr>
              <a:t>/brief </a:t>
            </a:r>
          </a:p>
          <a:p>
            <a:pPr marL="342900" lvl="1" indent="0">
              <a:spcBef>
                <a:spcPts val="0"/>
              </a:spcBef>
              <a:spcAft>
                <a:spcPts val="450"/>
              </a:spcAft>
            </a:pPr>
            <a:endParaRPr lang="fr-BE" sz="1600" b="1" dirty="0">
              <a:solidFill>
                <a:srgbClr val="002060"/>
              </a:solidFill>
            </a:endParaRPr>
          </a:p>
          <a:p>
            <a:pPr marL="928688" lvl="2" indent="-285750" algn="just">
              <a:spcBef>
                <a:spcPts val="0"/>
              </a:spcBef>
              <a:spcAft>
                <a:spcPts val="450"/>
              </a:spcAft>
            </a:pPr>
            <a:endParaRPr lang="fr-BE" sz="1400" dirty="0">
              <a:solidFill>
                <a:schemeClr val="accent1"/>
              </a:solidFill>
            </a:endParaRPr>
          </a:p>
          <a:p>
            <a:pPr lvl="1" algn="just">
              <a:spcBef>
                <a:spcPts val="0"/>
              </a:spcBef>
              <a:spcAft>
                <a:spcPts val="450"/>
              </a:spcAft>
              <a:buFont typeface="Wingdings" panose="05000000000000000000" pitchFamily="2" charset="2"/>
              <a:buChar char="§"/>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sp>
        <p:nvSpPr>
          <p:cNvPr id="4" name="Slide Number Placeholder 3"/>
          <p:cNvSpPr>
            <a:spLocks noGrp="1"/>
          </p:cNvSpPr>
          <p:nvPr>
            <p:ph type="sldNum" sz="quarter" idx="12"/>
            <p:custDataLst>
              <p:tags r:id="rId2"/>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10</a:t>
            </a:fld>
            <a:endParaRPr lang="en-US">
              <a:solidFill>
                <a:prstClr val="white"/>
              </a:solidFill>
            </a:endParaRP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6664" y="553244"/>
            <a:ext cx="8305800" cy="1143000"/>
          </a:xfrm>
        </p:spPr>
        <p:txBody>
          <a:bodyPr/>
          <a:lstStyle/>
          <a:p>
            <a:r>
              <a:rPr lang="nl-BE" sz="2400" dirty="0">
                <a:solidFill>
                  <a:srgbClr val="002060"/>
                </a:solidFill>
              </a:rPr>
              <a:t>Agenda</a:t>
            </a:r>
          </a:p>
        </p:txBody>
      </p:sp>
      <p:sp>
        <p:nvSpPr>
          <p:cNvPr id="14" name="TextBox 13">
            <a:extLst>
              <a:ext uri="{FF2B5EF4-FFF2-40B4-BE49-F238E27FC236}">
                <a16:creationId xmlns:a16="http://schemas.microsoft.com/office/drawing/2014/main" id="{02EC998E-E82C-4999-A2AD-84FB608B3FF9}"/>
              </a:ext>
            </a:extLst>
          </p:cNvPr>
          <p:cNvSpPr txBox="1"/>
          <p:nvPr>
            <p:custDataLst>
              <p:tags r:id="rId3"/>
            </p:custDataLst>
          </p:nvPr>
        </p:nvSpPr>
        <p:spPr>
          <a:xfrm>
            <a:off x="422367" y="2656722"/>
            <a:ext cx="327469"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dirty="0">
                <a:solidFill>
                  <a:prstClr val="white"/>
                </a:solidFill>
              </a:rPr>
              <a:t>2</a:t>
            </a:r>
          </a:p>
        </p:txBody>
      </p:sp>
      <p:sp>
        <p:nvSpPr>
          <p:cNvPr id="6" name="Rectangle 5"/>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0256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37675" y="1637129"/>
            <a:ext cx="8406325" cy="4663063"/>
          </a:xfrm>
        </p:spPr>
        <p:txBody>
          <a:bodyPr anchor="ctr"/>
          <a:lstStyle/>
          <a:p>
            <a:pPr marL="342900" lvl="1" indent="0" algn="just">
              <a:spcBef>
                <a:spcPts val="0"/>
              </a:spcBef>
              <a:spcAft>
                <a:spcPts val="450"/>
              </a:spcAft>
            </a:pPr>
            <a:r>
              <a:rPr lang="fr-BE" sz="1600" b="1" dirty="0" err="1">
                <a:solidFill>
                  <a:srgbClr val="002060"/>
                </a:solidFill>
              </a:rPr>
              <a:t>Gebruik</a:t>
            </a:r>
            <a:r>
              <a:rPr lang="fr-BE" sz="1600" b="1" dirty="0">
                <a:solidFill>
                  <a:srgbClr val="002060"/>
                </a:solidFill>
              </a:rPr>
              <a:t> e-</a:t>
            </a:r>
            <a:r>
              <a:rPr lang="fr-BE" sz="1600" b="1" dirty="0" err="1">
                <a:solidFill>
                  <a:srgbClr val="002060"/>
                </a:solidFill>
              </a:rPr>
              <a:t>Deposit</a:t>
            </a:r>
            <a:r>
              <a:rPr lang="fr-BE" sz="1600" b="1" dirty="0">
                <a:solidFill>
                  <a:srgbClr val="002060"/>
                </a:solidFill>
              </a:rPr>
              <a:t>– </a:t>
            </a:r>
            <a:r>
              <a:rPr lang="fr-BE" sz="1600" b="1" dirty="0" err="1">
                <a:solidFill>
                  <a:srgbClr val="002060"/>
                </a:solidFill>
              </a:rPr>
              <a:t>Opladen</a:t>
            </a:r>
            <a:r>
              <a:rPr lang="fr-BE" sz="1600" b="1" dirty="0">
                <a:solidFill>
                  <a:srgbClr val="002060"/>
                </a:solidFill>
              </a:rPr>
              <a:t> </a:t>
            </a:r>
            <a:r>
              <a:rPr lang="fr-BE" sz="1600" b="1" dirty="0" err="1">
                <a:solidFill>
                  <a:srgbClr val="002060"/>
                </a:solidFill>
              </a:rPr>
              <a:t>stukkenbundel</a:t>
            </a:r>
            <a:r>
              <a:rPr lang="fr-BE" sz="1600" b="1" dirty="0">
                <a:solidFill>
                  <a:srgbClr val="002060"/>
                </a:solidFill>
              </a:rPr>
              <a:t>/</a:t>
            </a:r>
            <a:r>
              <a:rPr lang="fr-BE" sz="1600" b="1" dirty="0" err="1">
                <a:solidFill>
                  <a:srgbClr val="002060"/>
                </a:solidFill>
              </a:rPr>
              <a:t>conclusie</a:t>
            </a:r>
            <a:r>
              <a:rPr lang="fr-BE" sz="1600" b="1" dirty="0">
                <a:solidFill>
                  <a:srgbClr val="002060"/>
                </a:solidFill>
              </a:rPr>
              <a:t>/brief </a:t>
            </a:r>
          </a:p>
          <a:p>
            <a:pPr marL="985838" lvl="2" indent="-342900" algn="just">
              <a:spcBef>
                <a:spcPts val="0"/>
              </a:spcBef>
              <a:spcAft>
                <a:spcPts val="450"/>
              </a:spcAft>
              <a:buFont typeface="+mj-lt"/>
              <a:buAutoNum type="arabicPeriod"/>
            </a:pPr>
            <a:r>
              <a:rPr lang="nl-NL" sz="1400" dirty="0">
                <a:solidFill>
                  <a:srgbClr val="4F81BD"/>
                </a:solidFill>
              </a:rPr>
              <a:t>Login</a:t>
            </a:r>
          </a:p>
          <a:p>
            <a:pPr marL="985838" lvl="2" indent="-342900" algn="just">
              <a:spcBef>
                <a:spcPts val="0"/>
              </a:spcBef>
              <a:spcAft>
                <a:spcPts val="450"/>
              </a:spcAft>
              <a:buFont typeface="+mj-lt"/>
              <a:buAutoNum type="arabicPeriod"/>
            </a:pPr>
            <a:r>
              <a:rPr lang="nl-NL" sz="1400" dirty="0">
                <a:solidFill>
                  <a:srgbClr val="4F81BD"/>
                </a:solidFill>
              </a:rPr>
              <a:t>Aanmaak gebruikersprofiel</a:t>
            </a:r>
          </a:p>
          <a:p>
            <a:pPr marL="1319213" lvl="3" indent="-257175" algn="just">
              <a:spcBef>
                <a:spcPts val="0"/>
              </a:spcBef>
              <a:spcAft>
                <a:spcPts val="450"/>
              </a:spcAft>
              <a:buFont typeface="Courier New" panose="02070309020205020404" pitchFamily="49" charset="0"/>
              <a:buChar char="o"/>
            </a:pPr>
            <a:r>
              <a:rPr lang="nl-NL" sz="1200" dirty="0">
                <a:solidFill>
                  <a:srgbClr val="4F81BD"/>
                </a:solidFill>
              </a:rPr>
              <a:t>E-mail validatie</a:t>
            </a:r>
          </a:p>
          <a:p>
            <a:pPr marL="1319213" lvl="3" indent="-257175" algn="just">
              <a:spcBef>
                <a:spcPts val="0"/>
              </a:spcBef>
              <a:spcAft>
                <a:spcPts val="450"/>
              </a:spcAft>
              <a:buFont typeface="Courier New" panose="02070309020205020404" pitchFamily="49" charset="0"/>
              <a:buChar char="o"/>
            </a:pPr>
            <a:r>
              <a:rPr lang="nl-NL" sz="1200" dirty="0">
                <a:solidFill>
                  <a:srgbClr val="4F81BD"/>
                </a:solidFill>
              </a:rPr>
              <a:t>Persoonsgegevens</a:t>
            </a:r>
            <a:endParaRPr lang="nl-NL" sz="1400" dirty="0">
              <a:solidFill>
                <a:srgbClr val="4F81BD"/>
              </a:solidFill>
            </a:endParaRPr>
          </a:p>
          <a:p>
            <a:pPr marL="985838" lvl="2" indent="-342900" algn="just">
              <a:spcBef>
                <a:spcPts val="0"/>
              </a:spcBef>
              <a:spcAft>
                <a:spcPts val="450"/>
              </a:spcAft>
              <a:buFont typeface="+mj-lt"/>
              <a:buAutoNum type="arabicPeriod"/>
            </a:pPr>
            <a:r>
              <a:rPr lang="fr-BE" sz="1400" dirty="0" err="1">
                <a:solidFill>
                  <a:srgbClr val="4F81BD"/>
                </a:solidFill>
              </a:rPr>
              <a:t>Selectie</a:t>
            </a:r>
            <a:r>
              <a:rPr lang="fr-BE" sz="1400" dirty="0">
                <a:solidFill>
                  <a:srgbClr val="4F81BD"/>
                </a:solidFill>
              </a:rPr>
              <a:t> </a:t>
            </a:r>
            <a:r>
              <a:rPr lang="fr-BE" sz="1400" dirty="0" err="1">
                <a:solidFill>
                  <a:srgbClr val="4F81BD"/>
                </a:solidFill>
              </a:rPr>
              <a:t>categorie</a:t>
            </a:r>
            <a:r>
              <a:rPr lang="fr-BE" sz="1400" dirty="0">
                <a:solidFill>
                  <a:srgbClr val="4F81BD"/>
                </a:solidFill>
              </a:rPr>
              <a:t>/</a:t>
            </a:r>
            <a:r>
              <a:rPr lang="fr-BE" sz="1400" dirty="0" err="1">
                <a:solidFill>
                  <a:srgbClr val="4F81BD"/>
                </a:solidFill>
              </a:rPr>
              <a:t>hoedanigheid</a:t>
            </a:r>
            <a:r>
              <a:rPr lang="fr-BE" sz="1400" dirty="0">
                <a:solidFill>
                  <a:srgbClr val="4F81BD"/>
                </a:solidFill>
              </a:rPr>
              <a:t>/</a:t>
            </a:r>
            <a:r>
              <a:rPr lang="fr-BE" sz="1400" dirty="0" err="1">
                <a:solidFill>
                  <a:srgbClr val="4F81BD"/>
                </a:solidFill>
              </a:rPr>
              <a:t>actie</a:t>
            </a:r>
            <a:endParaRPr lang="fr-BE" sz="1400" dirty="0">
              <a:solidFill>
                <a:srgbClr val="4F81BD"/>
              </a:solidFill>
            </a:endParaRPr>
          </a:p>
          <a:p>
            <a:pPr marL="985838" lvl="2" indent="-342900" algn="just">
              <a:spcBef>
                <a:spcPts val="0"/>
              </a:spcBef>
              <a:spcAft>
                <a:spcPts val="450"/>
              </a:spcAft>
              <a:buFont typeface="+mj-lt"/>
              <a:buAutoNum type="arabicPeriod"/>
            </a:pPr>
            <a:r>
              <a:rPr lang="nl-NL" sz="1400">
                <a:solidFill>
                  <a:srgbClr val="4F81BD"/>
                </a:solidFill>
              </a:rPr>
              <a:t>Registratie</a:t>
            </a:r>
            <a:endParaRPr lang="nl-NL" sz="1400" dirty="0">
              <a:solidFill>
                <a:srgbClr val="4F81BD"/>
              </a:solidFill>
            </a:endParaRPr>
          </a:p>
          <a:p>
            <a:pPr marL="1319213" lvl="3" indent="-257175" algn="just">
              <a:spcBef>
                <a:spcPts val="0"/>
              </a:spcBef>
              <a:spcAft>
                <a:spcPts val="450"/>
              </a:spcAft>
              <a:buFont typeface="Courier New" panose="02070309020205020404" pitchFamily="49" charset="0"/>
              <a:buChar char="o"/>
            </a:pPr>
            <a:r>
              <a:rPr lang="nl-NL" sz="1200" dirty="0">
                <a:solidFill>
                  <a:srgbClr val="4F81BD"/>
                </a:solidFill>
              </a:rPr>
              <a:t>Actie zich registreren als medewerker</a:t>
            </a:r>
          </a:p>
          <a:p>
            <a:pPr marL="1319213" lvl="3" indent="-257175" algn="just">
              <a:spcBef>
                <a:spcPts val="0"/>
              </a:spcBef>
              <a:spcAft>
                <a:spcPts val="450"/>
              </a:spcAft>
              <a:buFont typeface="Courier New" panose="02070309020205020404" pitchFamily="49" charset="0"/>
              <a:buChar char="o"/>
            </a:pPr>
            <a:r>
              <a:rPr lang="nl-NL" sz="1200" dirty="0">
                <a:solidFill>
                  <a:srgbClr val="4F81BD"/>
                </a:solidFill>
              </a:rPr>
              <a:t>Actie zich registreren als advocaat</a:t>
            </a:r>
          </a:p>
          <a:p>
            <a:pPr marL="985838" lvl="2" indent="-342900" algn="just">
              <a:spcBef>
                <a:spcPts val="0"/>
              </a:spcBef>
              <a:spcAft>
                <a:spcPts val="450"/>
              </a:spcAft>
              <a:buFont typeface="+mj-lt"/>
              <a:buAutoNum type="arabicPeriod"/>
            </a:pPr>
            <a:r>
              <a:rPr lang="nl-NL" sz="1400">
                <a:solidFill>
                  <a:srgbClr val="4F81BD"/>
                </a:solidFill>
              </a:rPr>
              <a:t>Neerleggen </a:t>
            </a:r>
            <a:r>
              <a:rPr lang="nl-NL" sz="1400" dirty="0">
                <a:solidFill>
                  <a:srgbClr val="4F81BD"/>
                </a:solidFill>
              </a:rPr>
              <a:t>documenten</a:t>
            </a:r>
          </a:p>
          <a:p>
            <a:pPr marL="985838" lvl="2" indent="-342900" algn="just">
              <a:spcBef>
                <a:spcPts val="0"/>
              </a:spcBef>
              <a:spcAft>
                <a:spcPts val="450"/>
              </a:spcAft>
              <a:buFont typeface="+mj-lt"/>
              <a:buAutoNum type="arabicPeriod"/>
            </a:pPr>
            <a:r>
              <a:rPr lang="nl-NL" sz="1400">
                <a:solidFill>
                  <a:srgbClr val="4F81BD"/>
                </a:solidFill>
              </a:rPr>
              <a:t>Neerleggen </a:t>
            </a:r>
            <a:r>
              <a:rPr lang="nl-NL" sz="1400" dirty="0">
                <a:solidFill>
                  <a:srgbClr val="4F81BD"/>
                </a:solidFill>
              </a:rPr>
              <a:t>van een inleidende akte of een </a:t>
            </a:r>
            <a:r>
              <a:rPr lang="nl-NL" sz="1400">
                <a:solidFill>
                  <a:srgbClr val="4F81BD"/>
                </a:solidFill>
              </a:rPr>
              <a:t>niet-dossiergebonden stuk</a:t>
            </a:r>
            <a:endParaRPr lang="nl-NL" sz="1400" dirty="0">
              <a:solidFill>
                <a:srgbClr val="4F81BD"/>
              </a:solidFill>
            </a:endParaRPr>
          </a:p>
          <a:p>
            <a:pPr marL="985838" lvl="2" indent="-342900" algn="just">
              <a:spcBef>
                <a:spcPts val="0"/>
              </a:spcBef>
              <a:spcAft>
                <a:spcPts val="450"/>
              </a:spcAft>
              <a:buFont typeface="+mj-lt"/>
              <a:buAutoNum type="arabicPeriod"/>
            </a:pPr>
            <a:r>
              <a:rPr lang="nl-NL" sz="1400">
                <a:solidFill>
                  <a:srgbClr val="4F81BD"/>
                </a:solidFill>
              </a:rPr>
              <a:t>Neerleggen </a:t>
            </a:r>
            <a:r>
              <a:rPr lang="nl-NL" sz="1400" dirty="0">
                <a:solidFill>
                  <a:srgbClr val="4F81BD"/>
                </a:solidFill>
              </a:rPr>
              <a:t>van een stukkenbundel</a:t>
            </a:r>
          </a:p>
          <a:p>
            <a:pPr marL="642938" lvl="2" indent="0" algn="just">
              <a:spcBef>
                <a:spcPts val="0"/>
              </a:spcBef>
              <a:spcAft>
                <a:spcPts val="450"/>
              </a:spcAft>
              <a:buNone/>
            </a:pPr>
            <a:endParaRPr lang="nl-NL" sz="1400" dirty="0">
              <a:solidFill>
                <a:srgbClr val="4F81BD"/>
              </a:solidFill>
            </a:endParaRPr>
          </a:p>
          <a:p>
            <a:pPr lvl="1" algn="just">
              <a:spcBef>
                <a:spcPts val="0"/>
              </a:spcBef>
              <a:spcAft>
                <a:spcPts val="450"/>
              </a:spcAft>
              <a:buFont typeface="Wingdings" panose="05000000000000000000" pitchFamily="2" charset="2"/>
              <a:buChar char="§"/>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cxnSp>
        <p:nvCxnSpPr>
          <p:cNvPr id="13" name="Straight Connector 12"/>
          <p:cNvCxnSpPr>
            <a:cxnSpLocks/>
            <a:stCxn id="8" idx="0"/>
          </p:cNvCxnSpPr>
          <p:nvPr>
            <p:custDataLst>
              <p:tags r:id="rId2"/>
            </p:custDataLst>
          </p:nvPr>
        </p:nvCxnSpPr>
        <p:spPr bwMode="auto">
          <a:xfrm>
            <a:off x="737675" y="1772816"/>
            <a:ext cx="0" cy="3816424"/>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4" name="Slide Number Placeholder 3"/>
          <p:cNvSpPr>
            <a:spLocks noGrp="1"/>
          </p:cNvSpPr>
          <p:nvPr>
            <p:ph type="sldNum" sz="quarter" idx="12"/>
            <p:custDataLst>
              <p:tags r:id="rId3"/>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11</a:t>
            </a:fld>
            <a:endParaRPr lang="en-US">
              <a:solidFill>
                <a:prstClr val="white"/>
              </a:solidFill>
            </a:endParaRPr>
          </a:p>
        </p:txBody>
      </p:sp>
      <p:sp>
        <p:nvSpPr>
          <p:cNvPr id="8" name="TextBox 7"/>
          <p:cNvSpPr txBox="1"/>
          <p:nvPr>
            <p:custDataLst>
              <p:tags r:id="rId4"/>
            </p:custDataLst>
          </p:nvPr>
        </p:nvSpPr>
        <p:spPr>
          <a:xfrm>
            <a:off x="537924" y="1772816"/>
            <a:ext cx="399502" cy="405051"/>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dirty="0">
                <a:solidFill>
                  <a:prstClr val="white"/>
                </a:solidFill>
              </a:rPr>
              <a:t>2</a:t>
            </a: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5536" y="494129"/>
            <a:ext cx="8305800" cy="1143000"/>
          </a:xfrm>
        </p:spPr>
        <p:txBody>
          <a:bodyPr/>
          <a:lstStyle/>
          <a:p>
            <a:r>
              <a:rPr lang="nl-BE" sz="2400" dirty="0">
                <a:solidFill>
                  <a:schemeClr val="tx2">
                    <a:lumMod val="75000"/>
                  </a:schemeClr>
                </a:solidFill>
              </a:rPr>
              <a:t>Handleiding</a:t>
            </a: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7269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397" y="1742321"/>
            <a:ext cx="8762770" cy="3198847"/>
          </a:xfrm>
          <a:prstGeom prst="rect">
            <a:avLst/>
          </a:prstGeom>
        </p:spPr>
      </p:pic>
      <p:sp>
        <p:nvSpPr>
          <p:cNvPr id="5" name="Rectangle 4">
            <a:extLst>
              <a:ext uri="{FF2B5EF4-FFF2-40B4-BE49-F238E27FC236}">
                <a16:creationId xmlns:a16="http://schemas.microsoft.com/office/drawing/2014/main" id="{8D890402-AA74-4541-9C0B-B83B4C2F5D90}"/>
              </a:ext>
            </a:extLst>
          </p:cNvPr>
          <p:cNvSpPr/>
          <p:nvPr/>
        </p:nvSpPr>
        <p:spPr bwMode="auto">
          <a:xfrm>
            <a:off x="251520" y="3086961"/>
            <a:ext cx="1543034" cy="461230"/>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Arrow Connector 5">
            <a:extLst>
              <a:ext uri="{FF2B5EF4-FFF2-40B4-BE49-F238E27FC236}">
                <a16:creationId xmlns:a16="http://schemas.microsoft.com/office/drawing/2014/main" id="{3FB1CCCB-9E74-4C8F-9D1C-02370D94641C}"/>
              </a:ext>
            </a:extLst>
          </p:cNvPr>
          <p:cNvCxnSpPr>
            <a:cxnSpLocks/>
          </p:cNvCxnSpPr>
          <p:nvPr/>
        </p:nvCxnSpPr>
        <p:spPr bwMode="auto">
          <a:xfrm>
            <a:off x="1774392" y="3510009"/>
            <a:ext cx="20162" cy="2007223"/>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54A203C4-32F0-41AC-91F0-4095A654D8C4}"/>
              </a:ext>
            </a:extLst>
          </p:cNvPr>
          <p:cNvSpPr txBox="1"/>
          <p:nvPr/>
        </p:nvSpPr>
        <p:spPr>
          <a:xfrm>
            <a:off x="251520" y="5229200"/>
            <a:ext cx="7304722" cy="830997"/>
          </a:xfrm>
          <a:prstGeom prst="rect">
            <a:avLst/>
          </a:prstGeom>
          <a:noFill/>
        </p:spPr>
        <p:txBody>
          <a:bodyPr wrap="square" rtlCol="0">
            <a:spAutoFit/>
          </a:bodyPr>
          <a:lstStyle/>
          <a:p>
            <a:pPr marL="285750" indent="-285750">
              <a:buFont typeface="Arial" panose="020B0604020202020204" pitchFamily="34" charset="0"/>
              <a:buChar char="•"/>
            </a:pPr>
            <a:endParaRPr lang="fr-BE" sz="1600" dirty="0"/>
          </a:p>
          <a:p>
            <a:pPr marL="285750" indent="-285750">
              <a:buFont typeface="Arial" panose="020B0604020202020204" pitchFamily="34" charset="0"/>
              <a:buChar char="•"/>
            </a:pPr>
            <a:r>
              <a:rPr lang="fr-BE" sz="1600" dirty="0"/>
              <a:t>U </a:t>
            </a:r>
            <a:r>
              <a:rPr lang="fr-BE" sz="1600" dirty="0" err="1"/>
              <a:t>komt</a:t>
            </a:r>
            <a:r>
              <a:rPr lang="fr-BE" sz="1600" dirty="0"/>
              <a:t> op de </a:t>
            </a:r>
            <a:r>
              <a:rPr lang="fr-BE" sz="1600" b="1" dirty="0" err="1"/>
              <a:t>startpagina</a:t>
            </a:r>
            <a:r>
              <a:rPr lang="fr-BE" sz="1600" dirty="0"/>
              <a:t> van e-</a:t>
            </a:r>
            <a:r>
              <a:rPr lang="fr-BE" sz="1600" dirty="0" err="1"/>
              <a:t>Deposit</a:t>
            </a:r>
            <a:r>
              <a:rPr lang="fr-BE" sz="1600" dirty="0"/>
              <a:t> </a:t>
            </a:r>
            <a:r>
              <a:rPr lang="fr-BE" sz="1600" dirty="0" err="1"/>
              <a:t>terecht</a:t>
            </a:r>
            <a:r>
              <a:rPr lang="fr-BE" sz="1600" dirty="0"/>
              <a:t>, </a:t>
            </a:r>
            <a:r>
              <a:rPr lang="fr-BE" sz="1600" dirty="0" err="1"/>
              <a:t>waar</a:t>
            </a:r>
            <a:r>
              <a:rPr lang="fr-BE" sz="1600" dirty="0"/>
              <a:t> u </a:t>
            </a:r>
            <a:r>
              <a:rPr lang="fr-BE" sz="1600" dirty="0" err="1"/>
              <a:t>uw</a:t>
            </a:r>
            <a:r>
              <a:rPr lang="fr-BE" sz="1600" dirty="0"/>
              <a:t> </a:t>
            </a:r>
            <a:r>
              <a:rPr lang="fr-BE" sz="1600" dirty="0" err="1"/>
              <a:t>gewenste</a:t>
            </a:r>
            <a:r>
              <a:rPr lang="fr-BE" sz="1600" dirty="0"/>
              <a:t> </a:t>
            </a:r>
            <a:r>
              <a:rPr lang="fr-BE" sz="1600" dirty="0" err="1"/>
              <a:t>taal</a:t>
            </a:r>
            <a:r>
              <a:rPr lang="fr-BE" sz="1600" dirty="0"/>
              <a:t> </a:t>
            </a:r>
            <a:r>
              <a:rPr lang="fr-BE" sz="1600" dirty="0" err="1"/>
              <a:t>dient</a:t>
            </a:r>
            <a:r>
              <a:rPr lang="fr-BE" sz="1600" dirty="0"/>
              <a:t> te </a:t>
            </a:r>
            <a:r>
              <a:rPr lang="fr-BE" sz="1600" dirty="0" err="1"/>
              <a:t>selecteren</a:t>
            </a:r>
            <a:r>
              <a:rPr lang="fr-BE" sz="1600" dirty="0"/>
              <a:t>.</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251520" y="33265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Login</a:t>
            </a:r>
            <a:endParaRPr lang="nl-BE" sz="2400" kern="0" dirty="0">
              <a:solidFill>
                <a:schemeClr val="accent1"/>
              </a:solidFill>
            </a:endParaRP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13252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C8359D-9AEB-4F1B-B21E-A7D252C01C1C}"/>
              </a:ext>
            </a:extLst>
          </p:cNvPr>
          <p:cNvPicPr>
            <a:picLocks noChangeAspect="1"/>
          </p:cNvPicPr>
          <p:nvPr/>
        </p:nvPicPr>
        <p:blipFill rotWithShape="1">
          <a:blip r:embed="rId2"/>
          <a:srcRect l="1176"/>
          <a:stretch/>
        </p:blipFill>
        <p:spPr>
          <a:xfrm>
            <a:off x="971600" y="1412776"/>
            <a:ext cx="6726372" cy="4172898"/>
          </a:xfrm>
          <a:prstGeom prst="rect">
            <a:avLst/>
          </a:prstGeom>
        </p:spPr>
      </p:pic>
      <p:sp>
        <p:nvSpPr>
          <p:cNvPr id="5" name="Rectangle 4">
            <a:extLst>
              <a:ext uri="{FF2B5EF4-FFF2-40B4-BE49-F238E27FC236}">
                <a16:creationId xmlns:a16="http://schemas.microsoft.com/office/drawing/2014/main" id="{8D890402-AA74-4541-9C0B-B83B4C2F5D90}"/>
              </a:ext>
            </a:extLst>
          </p:cNvPr>
          <p:cNvSpPr/>
          <p:nvPr/>
        </p:nvSpPr>
        <p:spPr bwMode="auto">
          <a:xfrm>
            <a:off x="724710" y="2585805"/>
            <a:ext cx="1872208" cy="310257"/>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6" name="Straight Arrow Connector 5">
            <a:extLst>
              <a:ext uri="{FF2B5EF4-FFF2-40B4-BE49-F238E27FC236}">
                <a16:creationId xmlns:a16="http://schemas.microsoft.com/office/drawing/2014/main" id="{3FB1CCCB-9E74-4C8F-9D1C-02370D94641C}"/>
              </a:ext>
            </a:extLst>
          </p:cNvPr>
          <p:cNvCxnSpPr>
            <a:cxnSpLocks/>
          </p:cNvCxnSpPr>
          <p:nvPr/>
        </p:nvCxnSpPr>
        <p:spPr bwMode="auto">
          <a:xfrm>
            <a:off x="1660814" y="2996952"/>
            <a:ext cx="0" cy="248109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54A203C4-32F0-41AC-91F0-4095A654D8C4}"/>
              </a:ext>
            </a:extLst>
          </p:cNvPr>
          <p:cNvSpPr txBox="1"/>
          <p:nvPr/>
        </p:nvSpPr>
        <p:spPr>
          <a:xfrm>
            <a:off x="251520" y="5229200"/>
            <a:ext cx="7304722" cy="830997"/>
          </a:xfrm>
          <a:prstGeom prst="rect">
            <a:avLst/>
          </a:prstGeom>
          <a:noFill/>
        </p:spPr>
        <p:txBody>
          <a:bodyPr wrap="square" rtlCol="0">
            <a:spAutoFit/>
          </a:bodyPr>
          <a:lstStyle/>
          <a:p>
            <a:pPr marL="285750" indent="-285750">
              <a:buFont typeface="Arial" panose="020B0604020202020204" pitchFamily="34" charset="0"/>
              <a:buChar char="•"/>
            </a:pPr>
            <a:endParaRPr lang="fr-BE" sz="1600" dirty="0"/>
          </a:p>
          <a:p>
            <a:pPr marL="285750" indent="-285750">
              <a:buFont typeface="Arial" panose="020B0604020202020204" pitchFamily="34" charset="0"/>
              <a:buChar char="•"/>
            </a:pPr>
            <a:r>
              <a:rPr lang="fr-BE" sz="1600" dirty="0"/>
              <a:t>U </a:t>
            </a:r>
            <a:r>
              <a:rPr lang="fr-BE" sz="1600" dirty="0" err="1"/>
              <a:t>komt</a:t>
            </a:r>
            <a:r>
              <a:rPr lang="fr-BE" sz="1600" dirty="0"/>
              <a:t> op de </a:t>
            </a:r>
            <a:r>
              <a:rPr lang="fr-BE" sz="1600" b="1" dirty="0" err="1"/>
              <a:t>loginpagina</a:t>
            </a:r>
            <a:r>
              <a:rPr lang="fr-BE" sz="1600" dirty="0"/>
              <a:t> van e-</a:t>
            </a:r>
            <a:r>
              <a:rPr lang="fr-BE" sz="1600" dirty="0" err="1"/>
              <a:t>Deposit</a:t>
            </a:r>
            <a:r>
              <a:rPr lang="fr-BE" sz="1600" dirty="0"/>
              <a:t> </a:t>
            </a:r>
            <a:r>
              <a:rPr lang="fr-BE" sz="1600" dirty="0" err="1"/>
              <a:t>terecht</a:t>
            </a:r>
            <a:r>
              <a:rPr lang="fr-BE" sz="1600" dirty="0"/>
              <a:t>, </a:t>
            </a:r>
            <a:r>
              <a:rPr lang="fr-BE" sz="1600" dirty="0" err="1"/>
              <a:t>waar</a:t>
            </a:r>
            <a:r>
              <a:rPr lang="fr-BE" sz="1600" dirty="0"/>
              <a:t> u </a:t>
            </a:r>
            <a:r>
              <a:rPr lang="fr-BE" sz="1600" dirty="0" err="1"/>
              <a:t>meer</a:t>
            </a:r>
            <a:r>
              <a:rPr lang="fr-BE" sz="1600" dirty="0"/>
              <a:t> </a:t>
            </a:r>
            <a:r>
              <a:rPr lang="fr-BE" sz="1600" dirty="0" err="1"/>
              <a:t>informatie</a:t>
            </a:r>
            <a:r>
              <a:rPr lang="fr-BE" sz="1600" dirty="0"/>
              <a:t> </a:t>
            </a:r>
            <a:r>
              <a:rPr lang="fr-BE" sz="1600" dirty="0" err="1"/>
              <a:t>vindt</a:t>
            </a:r>
            <a:r>
              <a:rPr lang="fr-BE" sz="1600" dirty="0"/>
              <a:t> </a:t>
            </a:r>
            <a:r>
              <a:rPr lang="fr-BE" sz="1600" dirty="0" err="1"/>
              <a:t>betreffende</a:t>
            </a:r>
            <a:r>
              <a:rPr lang="fr-BE" sz="1600" dirty="0"/>
              <a:t> de </a:t>
            </a:r>
            <a:r>
              <a:rPr lang="fr-BE" sz="1600" dirty="0" err="1"/>
              <a:t>vereisten</a:t>
            </a:r>
            <a:r>
              <a:rPr lang="fr-BE" sz="1600" dirty="0"/>
              <a:t> en </a:t>
            </a:r>
            <a:r>
              <a:rPr lang="fr-BE" sz="1600" dirty="0" err="1"/>
              <a:t>voorbereidende</a:t>
            </a:r>
            <a:r>
              <a:rPr lang="fr-BE" sz="1600" dirty="0"/>
              <a:t> </a:t>
            </a:r>
            <a:r>
              <a:rPr lang="fr-BE" sz="1600" dirty="0" err="1"/>
              <a:t>stappen</a:t>
            </a:r>
            <a:r>
              <a:rPr lang="fr-BE" sz="1600" dirty="0"/>
              <a:t> </a:t>
            </a:r>
            <a:r>
              <a:rPr lang="fr-BE" sz="1600" dirty="0" err="1"/>
              <a:t>voor</a:t>
            </a:r>
            <a:r>
              <a:rPr lang="fr-BE" sz="1600" dirty="0"/>
              <a:t> de login.</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Login</a:t>
            </a:r>
            <a:endParaRPr lang="nl-BE" sz="2400" kern="0" dirty="0">
              <a:solidFill>
                <a:schemeClr val="accent1"/>
              </a:solidFill>
            </a:endParaRP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26504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333F25-E19E-4DB6-8C01-9038D31AC2A0}"/>
              </a:ext>
            </a:extLst>
          </p:cNvPr>
          <p:cNvPicPr>
            <a:picLocks noChangeAspect="1"/>
          </p:cNvPicPr>
          <p:nvPr/>
        </p:nvPicPr>
        <p:blipFill rotWithShape="1">
          <a:blip r:embed="rId2"/>
          <a:srcRect l="11948" t="72315" r="45275" b="19281"/>
          <a:stretch/>
        </p:blipFill>
        <p:spPr>
          <a:xfrm>
            <a:off x="876295" y="3608866"/>
            <a:ext cx="3911449" cy="432048"/>
          </a:xfrm>
          <a:prstGeom prst="rect">
            <a:avLst/>
          </a:prstGeom>
        </p:spPr>
      </p:pic>
      <p:sp>
        <p:nvSpPr>
          <p:cNvPr id="9" name="TextBox 8">
            <a:extLst>
              <a:ext uri="{FF2B5EF4-FFF2-40B4-BE49-F238E27FC236}">
                <a16:creationId xmlns:a16="http://schemas.microsoft.com/office/drawing/2014/main" id="{54A203C4-32F0-41AC-91F0-4095A654D8C4}"/>
              </a:ext>
            </a:extLst>
          </p:cNvPr>
          <p:cNvSpPr txBox="1"/>
          <p:nvPr/>
        </p:nvSpPr>
        <p:spPr>
          <a:xfrm>
            <a:off x="435630" y="4797152"/>
            <a:ext cx="8024802" cy="1323439"/>
          </a:xfrm>
          <a:prstGeom prst="rect">
            <a:avLst/>
          </a:prstGeom>
          <a:noFill/>
        </p:spPr>
        <p:txBody>
          <a:bodyPr wrap="square" rtlCol="0">
            <a:spAutoFit/>
          </a:bodyPr>
          <a:lstStyle/>
          <a:p>
            <a:endParaRPr lang="fr-BE" sz="1600" dirty="0"/>
          </a:p>
          <a:p>
            <a:pPr marL="285750" indent="-285750">
              <a:buFont typeface="Arial" panose="020B0604020202020204" pitchFamily="34" charset="0"/>
              <a:buChar char="•"/>
            </a:pPr>
            <a:r>
              <a:rPr lang="fr-BE" sz="1600" dirty="0"/>
              <a:t>U </a:t>
            </a:r>
            <a:r>
              <a:rPr lang="fr-BE" sz="1600" dirty="0" err="1"/>
              <a:t>dient</a:t>
            </a:r>
            <a:r>
              <a:rPr lang="fr-BE" sz="1600" dirty="0"/>
              <a:t> </a:t>
            </a:r>
            <a:r>
              <a:rPr lang="fr-BE" sz="1600" dirty="0" err="1"/>
              <a:t>uw</a:t>
            </a:r>
            <a:r>
              <a:rPr lang="fr-BE" sz="1600" dirty="0"/>
              <a:t> </a:t>
            </a:r>
            <a:r>
              <a:rPr lang="fr-BE" sz="1600" dirty="0" err="1"/>
              <a:t>eID-kaartlezer</a:t>
            </a:r>
            <a:r>
              <a:rPr lang="fr-BE" sz="1600" dirty="0"/>
              <a:t> </a:t>
            </a:r>
            <a:r>
              <a:rPr lang="fr-BE" sz="1600" dirty="0" err="1"/>
              <a:t>aan</a:t>
            </a:r>
            <a:r>
              <a:rPr lang="fr-BE" sz="1600" dirty="0"/>
              <a:t> te </a:t>
            </a:r>
            <a:r>
              <a:rPr lang="fr-BE" sz="1600" dirty="0" err="1"/>
              <a:t>sluiten</a:t>
            </a:r>
            <a:r>
              <a:rPr lang="fr-BE" sz="1600" dirty="0"/>
              <a:t> </a:t>
            </a:r>
            <a:r>
              <a:rPr lang="fr-BE" sz="1600" dirty="0" err="1"/>
              <a:t>aan</a:t>
            </a:r>
            <a:r>
              <a:rPr lang="fr-BE" sz="1600" dirty="0"/>
              <a:t> </a:t>
            </a:r>
            <a:r>
              <a:rPr lang="fr-BE" sz="1600" dirty="0" err="1"/>
              <a:t>uw</a:t>
            </a:r>
            <a:r>
              <a:rPr lang="fr-BE" sz="1600" dirty="0"/>
              <a:t> computer om te </a:t>
            </a:r>
            <a:r>
              <a:rPr lang="fr-BE" sz="1600" dirty="0" err="1"/>
              <a:t>kunnen</a:t>
            </a:r>
            <a:r>
              <a:rPr lang="fr-BE" sz="1600" dirty="0"/>
              <a:t> </a:t>
            </a:r>
            <a:r>
              <a:rPr lang="fr-BE" sz="1600" dirty="0" err="1"/>
              <a:t>inloggen</a:t>
            </a:r>
            <a:r>
              <a:rPr lang="fr-BE" sz="1600" dirty="0"/>
              <a:t>. </a:t>
            </a:r>
            <a:r>
              <a:rPr lang="fr-BE" sz="1600" dirty="0" err="1"/>
              <a:t>Plaats</a:t>
            </a:r>
            <a:r>
              <a:rPr lang="fr-BE" sz="1600" dirty="0"/>
              <a:t> </a:t>
            </a:r>
            <a:r>
              <a:rPr lang="fr-BE" sz="1600" dirty="0" err="1"/>
              <a:t>uw</a:t>
            </a:r>
            <a:r>
              <a:rPr lang="fr-BE" sz="1600" dirty="0"/>
              <a:t> </a:t>
            </a:r>
            <a:r>
              <a:rPr lang="fr-BE" sz="1600" dirty="0" err="1"/>
              <a:t>identiteitskaart</a:t>
            </a:r>
            <a:r>
              <a:rPr lang="fr-BE" sz="1600" dirty="0"/>
              <a:t> in de </a:t>
            </a:r>
            <a:r>
              <a:rPr lang="fr-BE" sz="1600" dirty="0" err="1"/>
              <a:t>kaartlezer</a:t>
            </a:r>
            <a:r>
              <a:rPr lang="fr-BE" sz="1600" dirty="0"/>
              <a:t> en </a:t>
            </a:r>
            <a:r>
              <a:rPr lang="fr-BE" sz="1600" dirty="0" err="1"/>
              <a:t>klik</a:t>
            </a:r>
            <a:r>
              <a:rPr lang="fr-BE" sz="1600" dirty="0"/>
              <a:t> </a:t>
            </a:r>
            <a:r>
              <a:rPr lang="fr-BE" sz="1600" dirty="0" err="1"/>
              <a:t>nadien</a:t>
            </a:r>
            <a:r>
              <a:rPr lang="fr-BE" sz="1600" dirty="0"/>
              <a:t> op ‘</a:t>
            </a:r>
            <a:r>
              <a:rPr lang="fr-BE" sz="1600" b="1" dirty="0" err="1"/>
              <a:t>aanmelden</a:t>
            </a:r>
            <a:r>
              <a:rPr lang="fr-BE" sz="1600" dirty="0"/>
              <a:t>’. U kan </a:t>
            </a:r>
            <a:r>
              <a:rPr lang="fr-BE" sz="1600" dirty="0" err="1"/>
              <a:t>ook</a:t>
            </a:r>
            <a:r>
              <a:rPr lang="fr-BE" sz="1600" dirty="0"/>
              <a:t> </a:t>
            </a:r>
            <a:r>
              <a:rPr lang="fr-BE" sz="1600" dirty="0" err="1"/>
              <a:t>gebruik</a:t>
            </a:r>
            <a:r>
              <a:rPr lang="fr-BE" sz="1600" dirty="0"/>
              <a:t> </a:t>
            </a:r>
            <a:r>
              <a:rPr lang="fr-BE" sz="1600" dirty="0" err="1"/>
              <a:t>maken</a:t>
            </a:r>
            <a:r>
              <a:rPr lang="fr-BE" sz="1600" dirty="0"/>
              <a:t> van de </a:t>
            </a:r>
            <a:r>
              <a:rPr lang="fr-BE" sz="1600" dirty="0" err="1"/>
              <a:t>Itsme</a:t>
            </a:r>
            <a:r>
              <a:rPr lang="fr-BE" sz="1600" dirty="0"/>
              <a:t> </a:t>
            </a:r>
            <a:r>
              <a:rPr lang="fr-BE" sz="1600" dirty="0" err="1"/>
              <a:t>procedure</a:t>
            </a:r>
            <a:r>
              <a:rPr lang="fr-BE" sz="1600" dirty="0"/>
              <a:t> via </a:t>
            </a:r>
            <a:r>
              <a:rPr lang="fr-BE" sz="1600" dirty="0" err="1"/>
              <a:t>uw</a:t>
            </a:r>
            <a:r>
              <a:rPr lang="fr-BE" sz="1600" dirty="0"/>
              <a:t> smartphone.</a:t>
            </a:r>
          </a:p>
          <a:p>
            <a:pPr marL="285750" indent="-285750">
              <a:buFont typeface="Arial" panose="020B0604020202020204" pitchFamily="34" charset="0"/>
              <a:buChar char="•"/>
            </a:pPr>
            <a:r>
              <a:rPr lang="fr-BE" sz="1600" dirty="0" err="1"/>
              <a:t>Nadien</a:t>
            </a:r>
            <a:r>
              <a:rPr lang="fr-BE" sz="1600" dirty="0"/>
              <a:t> </a:t>
            </a:r>
            <a:r>
              <a:rPr lang="fr-BE" sz="1600" dirty="0" err="1"/>
              <a:t>dient</a:t>
            </a:r>
            <a:r>
              <a:rPr lang="fr-BE" sz="1600" dirty="0"/>
              <a:t> u </a:t>
            </a:r>
            <a:r>
              <a:rPr lang="fr-BE" sz="1600" dirty="0" err="1"/>
              <a:t>uw</a:t>
            </a:r>
            <a:r>
              <a:rPr lang="fr-BE" sz="1600" dirty="0"/>
              <a:t> </a:t>
            </a:r>
            <a:r>
              <a:rPr lang="fr-BE" sz="1600" dirty="0" err="1"/>
              <a:t>certificaat</a:t>
            </a:r>
            <a:r>
              <a:rPr lang="fr-BE" sz="1600" dirty="0"/>
              <a:t> te </a:t>
            </a:r>
            <a:r>
              <a:rPr lang="fr-BE" sz="1600" dirty="0" err="1"/>
              <a:t>bevestigen</a:t>
            </a:r>
            <a:r>
              <a:rPr lang="fr-BE" sz="1600" dirty="0"/>
              <a:t> en </a:t>
            </a:r>
            <a:r>
              <a:rPr lang="fr-BE" sz="1600" dirty="0" err="1"/>
              <a:t>geeft</a:t>
            </a:r>
            <a:r>
              <a:rPr lang="fr-BE" sz="1600" dirty="0"/>
              <a:t> u </a:t>
            </a:r>
            <a:r>
              <a:rPr lang="fr-BE" sz="1600" dirty="0" err="1"/>
              <a:t>uw</a:t>
            </a:r>
            <a:r>
              <a:rPr lang="fr-BE" sz="1600" dirty="0"/>
              <a:t> </a:t>
            </a:r>
            <a:r>
              <a:rPr lang="fr-BE" sz="1600" dirty="0" err="1"/>
              <a:t>pincode</a:t>
            </a:r>
            <a:r>
              <a:rPr lang="fr-BE" sz="1600" dirty="0"/>
              <a:t> in. </a:t>
            </a:r>
          </a:p>
        </p:txBody>
      </p:sp>
      <p:sp>
        <p:nvSpPr>
          <p:cNvPr id="10" name="Title 1">
            <a:extLst>
              <a:ext uri="{FF2B5EF4-FFF2-40B4-BE49-F238E27FC236}">
                <a16:creationId xmlns:a16="http://schemas.microsoft.com/office/drawing/2014/main" id="{561B5DA5-6C91-492D-87DB-5237343DAB6B}"/>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Login</a:t>
            </a:r>
            <a:r>
              <a:rPr lang="nl-BE" sz="2400" kern="0" dirty="0">
                <a:solidFill>
                  <a:schemeClr val="accent1"/>
                </a:solidFill>
              </a:rPr>
              <a:t>: </a:t>
            </a:r>
            <a:r>
              <a:rPr lang="nl-BE" sz="2000" kern="0" dirty="0">
                <a:solidFill>
                  <a:schemeClr val="accent1"/>
                </a:solidFill>
              </a:rPr>
              <a:t>Identificatie e-ID / </a:t>
            </a:r>
            <a:r>
              <a:rPr lang="nl-BE" sz="2000" kern="0" dirty="0" err="1">
                <a:solidFill>
                  <a:schemeClr val="accent1"/>
                </a:solidFill>
              </a:rPr>
              <a:t>Itsme</a:t>
            </a:r>
            <a:endParaRPr lang="nl-BE" sz="2400" kern="0" dirty="0">
              <a:solidFill>
                <a:schemeClr val="accent1"/>
              </a:solidFill>
            </a:endParaRPr>
          </a:p>
        </p:txBody>
      </p:sp>
      <p:pic>
        <p:nvPicPr>
          <p:cNvPr id="11" name="Picture 3">
            <a:extLst>
              <a:ext uri="{FF2B5EF4-FFF2-40B4-BE49-F238E27FC236}">
                <a16:creationId xmlns:a16="http://schemas.microsoft.com/office/drawing/2014/main" id="{AA4B8093-4C8E-427A-B8D5-93EBC1EB6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161" y="2974443"/>
            <a:ext cx="3592175" cy="210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83001304-27CD-410C-909F-2A63A6CE1A3A}"/>
              </a:ext>
            </a:extLst>
          </p:cNvPr>
          <p:cNvPicPr>
            <a:picLocks noChangeAspect="1"/>
          </p:cNvPicPr>
          <p:nvPr/>
        </p:nvPicPr>
        <p:blipFill rotWithShape="1">
          <a:blip r:embed="rId4"/>
          <a:srcRect l="30313" t="7980" r="31101" b="54202"/>
          <a:stretch/>
        </p:blipFill>
        <p:spPr>
          <a:xfrm>
            <a:off x="4814350" y="868152"/>
            <a:ext cx="4181795" cy="2304256"/>
          </a:xfrm>
          <a:prstGeom prst="rect">
            <a:avLst/>
          </a:prstGeom>
        </p:spPr>
      </p:pic>
      <p:cxnSp>
        <p:nvCxnSpPr>
          <p:cNvPr id="8" name="Straight Arrow Connector 7">
            <a:extLst>
              <a:ext uri="{FF2B5EF4-FFF2-40B4-BE49-F238E27FC236}">
                <a16:creationId xmlns:a16="http://schemas.microsoft.com/office/drawing/2014/main" id="{92537B91-30E7-4896-95D9-82C5E283CD4F}"/>
              </a:ext>
            </a:extLst>
          </p:cNvPr>
          <p:cNvCxnSpPr>
            <a:cxnSpLocks/>
          </p:cNvCxnSpPr>
          <p:nvPr/>
        </p:nvCxnSpPr>
        <p:spPr bwMode="auto">
          <a:xfrm>
            <a:off x="4284128" y="3993027"/>
            <a:ext cx="1800040" cy="1380189"/>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pic>
        <p:nvPicPr>
          <p:cNvPr id="4" name="Picture 3"/>
          <p:cNvPicPr>
            <a:picLocks noChangeAspect="1"/>
          </p:cNvPicPr>
          <p:nvPr/>
        </p:nvPicPr>
        <p:blipFill>
          <a:blip r:embed="rId5"/>
          <a:stretch>
            <a:fillRect/>
          </a:stretch>
        </p:blipFill>
        <p:spPr>
          <a:xfrm>
            <a:off x="100152" y="2280103"/>
            <a:ext cx="4566792" cy="1404090"/>
          </a:xfrm>
          <a:prstGeom prst="rect">
            <a:avLst/>
          </a:prstGeom>
        </p:spPr>
      </p:pic>
      <p:sp>
        <p:nvSpPr>
          <p:cNvPr id="7" name="Rectangle 6">
            <a:extLst>
              <a:ext uri="{FF2B5EF4-FFF2-40B4-BE49-F238E27FC236}">
                <a16:creationId xmlns:a16="http://schemas.microsoft.com/office/drawing/2014/main" id="{E914BB61-084F-4E39-AFA6-F83A92381B6E}"/>
              </a:ext>
            </a:extLst>
          </p:cNvPr>
          <p:cNvSpPr/>
          <p:nvPr/>
        </p:nvSpPr>
        <p:spPr bwMode="auto">
          <a:xfrm>
            <a:off x="3635895" y="3655011"/>
            <a:ext cx="1252157" cy="353372"/>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3" name="Rectangle 12"/>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9361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15</a:t>
            </a:fld>
            <a:endParaRPr lang="en-US">
              <a:solidFill>
                <a:schemeClr val="tx1"/>
              </a:solidFill>
            </a:endParaRPr>
          </a:p>
        </p:txBody>
      </p:sp>
      <p:pic>
        <p:nvPicPr>
          <p:cNvPr id="9" name="Picture 8">
            <a:extLst>
              <a:ext uri="{FF2B5EF4-FFF2-40B4-BE49-F238E27FC236}">
                <a16:creationId xmlns:a16="http://schemas.microsoft.com/office/drawing/2014/main" id="{6D23D465-E3F7-47F6-B2BA-47755DE9A29A}"/>
              </a:ext>
            </a:extLst>
          </p:cNvPr>
          <p:cNvPicPr/>
          <p:nvPr/>
        </p:nvPicPr>
        <p:blipFill rotWithShape="1">
          <a:blip r:embed="rId2"/>
          <a:srcRect l="8750" t="23323" r="7672" b="27769"/>
          <a:stretch/>
        </p:blipFill>
        <p:spPr>
          <a:xfrm>
            <a:off x="226951" y="1628800"/>
            <a:ext cx="6841908" cy="2376264"/>
          </a:xfrm>
          <a:prstGeom prst="rect">
            <a:avLst/>
          </a:prstGeom>
        </p:spPr>
      </p:pic>
      <p:pic>
        <p:nvPicPr>
          <p:cNvPr id="10" name="Picture 9">
            <a:extLst>
              <a:ext uri="{FF2B5EF4-FFF2-40B4-BE49-F238E27FC236}">
                <a16:creationId xmlns:a16="http://schemas.microsoft.com/office/drawing/2014/main" id="{BAD38DF5-2347-41DB-94EF-529EBB43BA1A}"/>
              </a:ext>
            </a:extLst>
          </p:cNvPr>
          <p:cNvPicPr>
            <a:picLocks noChangeAspect="1"/>
          </p:cNvPicPr>
          <p:nvPr/>
        </p:nvPicPr>
        <p:blipFill rotWithShape="1">
          <a:blip r:embed="rId3"/>
          <a:srcRect l="34359" t="14983" r="37136" b="66808"/>
          <a:stretch/>
        </p:blipFill>
        <p:spPr>
          <a:xfrm>
            <a:off x="4993719" y="3516922"/>
            <a:ext cx="4150281" cy="1490556"/>
          </a:xfrm>
          <a:prstGeom prst="rect">
            <a:avLst/>
          </a:prstGeom>
        </p:spPr>
      </p:pic>
      <p:sp>
        <p:nvSpPr>
          <p:cNvPr id="11" name="Content Placeholder 2">
            <a:extLst>
              <a:ext uri="{FF2B5EF4-FFF2-40B4-BE49-F238E27FC236}">
                <a16:creationId xmlns:a16="http://schemas.microsoft.com/office/drawing/2014/main" id="{1B90EA85-4EC0-4F2B-843C-76AFC497529F}"/>
              </a:ext>
            </a:extLst>
          </p:cNvPr>
          <p:cNvSpPr>
            <a:spLocks noGrp="1"/>
          </p:cNvSpPr>
          <p:nvPr>
            <p:ph idx="1"/>
          </p:nvPr>
        </p:nvSpPr>
        <p:spPr>
          <a:xfrm>
            <a:off x="226951" y="4694638"/>
            <a:ext cx="8435281" cy="1407496"/>
          </a:xfrm>
        </p:spPr>
        <p:txBody>
          <a:bodyPr>
            <a:normAutofit fontScale="92500" lnSpcReduction="20000"/>
          </a:bodyPr>
          <a:lstStyle/>
          <a:p>
            <a:pPr algn="just">
              <a:buFont typeface="Arial" panose="020B0604020202020204" pitchFamily="34" charset="0"/>
              <a:buChar char="•"/>
            </a:pPr>
            <a:r>
              <a:rPr lang="nl-NL" sz="1600" dirty="0"/>
              <a:t>U komt allereerst automatisch op de startpagina van het beheer van uw profiel. </a:t>
            </a:r>
            <a:endParaRPr lang="fr-BE" sz="1600" dirty="0"/>
          </a:p>
          <a:p>
            <a:pPr algn="just">
              <a:buFont typeface="Arial" panose="020B0604020202020204" pitchFamily="34" charset="0"/>
              <a:buChar char="•"/>
            </a:pPr>
            <a:r>
              <a:rPr lang="nl-NL" sz="1600" dirty="0"/>
              <a:t>Wanneer u nog geen gevalideerd e-mailadres heeft, dient u dit toe te voegen door te klikken op knop </a:t>
            </a:r>
            <a:r>
              <a:rPr lang="nl-NL" sz="1600" b="1" dirty="0"/>
              <a:t>‘E-mail toevoegen’.</a:t>
            </a:r>
            <a:r>
              <a:rPr lang="fr-BE" sz="1600" b="1" dirty="0"/>
              <a:t> </a:t>
            </a:r>
            <a:r>
              <a:rPr lang="fr-BE" sz="1600" dirty="0"/>
              <a:t>Indien u </a:t>
            </a:r>
            <a:r>
              <a:rPr lang="fr-BE" sz="1600" dirty="0" err="1"/>
              <a:t>wel</a:t>
            </a:r>
            <a:r>
              <a:rPr lang="fr-BE" sz="1600" dirty="0"/>
              <a:t> al </a:t>
            </a:r>
            <a:r>
              <a:rPr lang="fr-BE" sz="1600" dirty="0" err="1"/>
              <a:t>een</a:t>
            </a:r>
            <a:r>
              <a:rPr lang="fr-BE" sz="1600" dirty="0"/>
              <a:t> </a:t>
            </a:r>
            <a:r>
              <a:rPr lang="fr-BE" sz="1600" dirty="0" err="1"/>
              <a:t>gevalideerd</a:t>
            </a:r>
            <a:r>
              <a:rPr lang="fr-BE" sz="1600" dirty="0"/>
              <a:t> e-mail </a:t>
            </a:r>
            <a:r>
              <a:rPr lang="fr-BE" sz="1600" dirty="0" err="1"/>
              <a:t>heeft</a:t>
            </a:r>
            <a:r>
              <a:rPr lang="fr-BE" sz="1600" dirty="0"/>
              <a:t>, kan u </a:t>
            </a:r>
            <a:r>
              <a:rPr lang="fr-BE" sz="1600" dirty="0" err="1"/>
              <a:t>deze</a:t>
            </a:r>
            <a:r>
              <a:rPr lang="fr-BE" sz="1600" dirty="0"/>
              <a:t> hier </a:t>
            </a:r>
            <a:r>
              <a:rPr lang="fr-BE" sz="1600" dirty="0" err="1"/>
              <a:t>wijzigen</a:t>
            </a:r>
            <a:r>
              <a:rPr lang="fr-BE" sz="1600" dirty="0"/>
              <a:t>.</a:t>
            </a:r>
          </a:p>
          <a:p>
            <a:pPr algn="just">
              <a:buFont typeface="Arial" panose="020B0604020202020204" pitchFamily="34" charset="0"/>
              <a:buChar char="•"/>
            </a:pPr>
            <a:r>
              <a:rPr lang="fr-BE" sz="1600" dirty="0"/>
              <a:t>U </a:t>
            </a:r>
            <a:r>
              <a:rPr lang="fr-BE" sz="1600" dirty="0" err="1"/>
              <a:t>dient</a:t>
            </a:r>
            <a:r>
              <a:rPr lang="fr-BE" sz="1600" dirty="0"/>
              <a:t> </a:t>
            </a:r>
            <a:r>
              <a:rPr lang="fr-BE" sz="1600" dirty="0" err="1"/>
              <a:t>uw</a:t>
            </a:r>
            <a:r>
              <a:rPr lang="fr-BE" sz="1600" dirty="0"/>
              <a:t> e-</a:t>
            </a:r>
            <a:r>
              <a:rPr lang="fr-BE" sz="1600" dirty="0" err="1"/>
              <a:t>mailadres</a:t>
            </a:r>
            <a:r>
              <a:rPr lang="fr-BE" sz="1600" dirty="0"/>
              <a:t> in te </a:t>
            </a:r>
            <a:r>
              <a:rPr lang="fr-BE" sz="1600" dirty="0" err="1"/>
              <a:t>voeren</a:t>
            </a:r>
            <a:r>
              <a:rPr lang="fr-BE" sz="1600" dirty="0"/>
              <a:t> en te </a:t>
            </a:r>
            <a:r>
              <a:rPr lang="fr-BE" sz="1600" dirty="0" err="1"/>
              <a:t>klikken</a:t>
            </a:r>
            <a:r>
              <a:rPr lang="fr-BE" sz="1600" dirty="0"/>
              <a:t> op </a:t>
            </a:r>
            <a:r>
              <a:rPr lang="fr-BE" sz="1600" b="1" dirty="0"/>
              <a:t>‘</a:t>
            </a:r>
            <a:r>
              <a:rPr lang="fr-BE" sz="1600" b="1" dirty="0" err="1"/>
              <a:t>bevestigen</a:t>
            </a:r>
            <a:r>
              <a:rPr lang="fr-BE" sz="1600" b="1" dirty="0"/>
              <a:t>’. </a:t>
            </a:r>
            <a:r>
              <a:rPr lang="fr-BE" sz="1600" dirty="0" err="1"/>
              <a:t>Hierna</a:t>
            </a:r>
            <a:r>
              <a:rPr lang="fr-BE" sz="1600" dirty="0"/>
              <a:t> </a:t>
            </a:r>
            <a:r>
              <a:rPr lang="fr-BE" sz="1600" dirty="0" err="1"/>
              <a:t>ontvangt</a:t>
            </a:r>
            <a:r>
              <a:rPr lang="fr-BE" sz="1600" dirty="0"/>
              <a:t> u </a:t>
            </a:r>
            <a:r>
              <a:rPr lang="fr-BE" sz="1600" dirty="0" err="1"/>
              <a:t>een</a:t>
            </a:r>
            <a:r>
              <a:rPr lang="fr-BE" sz="1600" dirty="0"/>
              <a:t> </a:t>
            </a:r>
            <a:r>
              <a:rPr lang="fr-BE" sz="1600" dirty="0" err="1"/>
              <a:t>validatiecode</a:t>
            </a:r>
            <a:r>
              <a:rPr lang="fr-BE" sz="1600" dirty="0"/>
              <a:t> via mail die u </a:t>
            </a:r>
            <a:r>
              <a:rPr lang="fr-BE" sz="1600" dirty="0" err="1"/>
              <a:t>dient</a:t>
            </a:r>
            <a:r>
              <a:rPr lang="fr-BE" sz="1600" dirty="0"/>
              <a:t> in te </a:t>
            </a:r>
            <a:r>
              <a:rPr lang="fr-BE" sz="1600" dirty="0" err="1"/>
              <a:t>geven</a:t>
            </a:r>
            <a:r>
              <a:rPr lang="fr-BE" sz="1600" dirty="0"/>
              <a:t>.</a:t>
            </a:r>
            <a:endParaRPr lang="nl-NL" sz="1600" dirty="0"/>
          </a:p>
        </p:txBody>
      </p:sp>
      <p:sp>
        <p:nvSpPr>
          <p:cNvPr id="12" name="Title 1">
            <a:extLst>
              <a:ext uri="{FF2B5EF4-FFF2-40B4-BE49-F238E27FC236}">
                <a16:creationId xmlns:a16="http://schemas.microsoft.com/office/drawing/2014/main" id="{D738C32B-5DB2-44C9-95DB-3C1D11A5EBDC}"/>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Aanmaak Profiel: Beheer Mijn profiel-pagina</a:t>
            </a:r>
            <a:endParaRPr lang="nl-BE" sz="2400" kern="0" dirty="0">
              <a:solidFill>
                <a:schemeClr val="accent1"/>
              </a:solidFill>
            </a:endParaRP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31282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464ED97-788E-4C7D-AC26-1A2B6967D173}"/>
              </a:ext>
            </a:extLst>
          </p:cNvPr>
          <p:cNvPicPr/>
          <p:nvPr/>
        </p:nvPicPr>
        <p:blipFill rotWithShape="1">
          <a:blip r:embed="rId2"/>
          <a:srcRect l="32500" t="36662" r="25000" b="35501"/>
          <a:stretch/>
        </p:blipFill>
        <p:spPr>
          <a:xfrm>
            <a:off x="5181583" y="3756348"/>
            <a:ext cx="3924436" cy="1569106"/>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16</a:t>
            </a:fld>
            <a:endParaRPr lang="en-US">
              <a:solidFill>
                <a:schemeClr val="tx1"/>
              </a:solidFill>
            </a:endParaRPr>
          </a:p>
        </p:txBody>
      </p:sp>
      <p:pic>
        <p:nvPicPr>
          <p:cNvPr id="5" name="Picture 4">
            <a:extLst>
              <a:ext uri="{FF2B5EF4-FFF2-40B4-BE49-F238E27FC236}">
                <a16:creationId xmlns:a16="http://schemas.microsoft.com/office/drawing/2014/main" id="{4EECE041-8724-4C27-834F-2D1679154ECB}"/>
              </a:ext>
            </a:extLst>
          </p:cNvPr>
          <p:cNvPicPr/>
          <p:nvPr/>
        </p:nvPicPr>
        <p:blipFill rotWithShape="1">
          <a:blip r:embed="rId3"/>
          <a:srcRect l="27501" t="14430" r="30000" b="41950"/>
          <a:stretch/>
        </p:blipFill>
        <p:spPr>
          <a:xfrm>
            <a:off x="2533134" y="1575407"/>
            <a:ext cx="4016068" cy="2180941"/>
          </a:xfrm>
          <a:prstGeom prst="rect">
            <a:avLst/>
          </a:prstGeom>
        </p:spPr>
      </p:pic>
      <p:pic>
        <p:nvPicPr>
          <p:cNvPr id="9" name="Picture 8">
            <a:extLst>
              <a:ext uri="{FF2B5EF4-FFF2-40B4-BE49-F238E27FC236}">
                <a16:creationId xmlns:a16="http://schemas.microsoft.com/office/drawing/2014/main" id="{57C94517-DBF5-42AB-83EE-8A6FECAE6BE6}"/>
              </a:ext>
            </a:extLst>
          </p:cNvPr>
          <p:cNvPicPr>
            <a:picLocks noChangeAspect="1"/>
          </p:cNvPicPr>
          <p:nvPr/>
        </p:nvPicPr>
        <p:blipFill rotWithShape="1">
          <a:blip r:embed="rId4"/>
          <a:srcRect l="48308" t="29150" r="25697" b="13057"/>
          <a:stretch/>
        </p:blipFill>
        <p:spPr>
          <a:xfrm>
            <a:off x="107504" y="1826086"/>
            <a:ext cx="2592288" cy="3240361"/>
          </a:xfrm>
          <a:prstGeom prst="rect">
            <a:avLst/>
          </a:prstGeom>
        </p:spPr>
      </p:pic>
      <p:sp>
        <p:nvSpPr>
          <p:cNvPr id="10" name="Content Placeholder 2">
            <a:extLst>
              <a:ext uri="{FF2B5EF4-FFF2-40B4-BE49-F238E27FC236}">
                <a16:creationId xmlns:a16="http://schemas.microsoft.com/office/drawing/2014/main" id="{147E90DA-E434-40D0-A94D-2166680AE1BB}"/>
              </a:ext>
            </a:extLst>
          </p:cNvPr>
          <p:cNvSpPr>
            <a:spLocks noGrp="1"/>
          </p:cNvSpPr>
          <p:nvPr>
            <p:ph idx="1"/>
          </p:nvPr>
        </p:nvSpPr>
        <p:spPr>
          <a:xfrm>
            <a:off x="323528" y="4923131"/>
            <a:ext cx="8435281" cy="1218662"/>
          </a:xfrm>
        </p:spPr>
        <p:txBody>
          <a:bodyPr>
            <a:normAutofit fontScale="92500"/>
          </a:bodyPr>
          <a:lstStyle/>
          <a:p>
            <a:pPr algn="just"/>
            <a:endParaRPr lang="fr-BE" sz="1400" dirty="0"/>
          </a:p>
          <a:p>
            <a:pPr algn="just">
              <a:buFont typeface="Arial" panose="020B0604020202020204" pitchFamily="34" charset="0"/>
              <a:buChar char="•"/>
            </a:pPr>
            <a:r>
              <a:rPr lang="nl-NL" sz="1400" dirty="0"/>
              <a:t>Na het invoeren van uw e-mailadres, ontvangt u een e-mail ‘validatieprocedure’ met validatiecode.</a:t>
            </a:r>
          </a:p>
          <a:p>
            <a:pPr algn="just">
              <a:buFont typeface="Arial" panose="020B0604020202020204" pitchFamily="34" charset="0"/>
              <a:buChar char="•"/>
            </a:pPr>
            <a:r>
              <a:rPr lang="nl-NL" sz="1400" dirty="0"/>
              <a:t>Deze code geeft u in </a:t>
            </a:r>
            <a:r>
              <a:rPr lang="nl-NL" sz="1400" dirty="0" err="1"/>
              <a:t>in</a:t>
            </a:r>
            <a:r>
              <a:rPr lang="nl-NL" sz="1400" dirty="0"/>
              <a:t> het hierboven aangegeven veld, waarna u klikt op </a:t>
            </a:r>
            <a:r>
              <a:rPr lang="nl-NL" sz="1400" b="1" dirty="0"/>
              <a:t>‘validatiecode verifiëren’.</a:t>
            </a:r>
          </a:p>
          <a:p>
            <a:pPr algn="just">
              <a:buFont typeface="Arial" panose="020B0604020202020204" pitchFamily="34" charset="0"/>
              <a:buChar char="•"/>
            </a:pPr>
            <a:r>
              <a:rPr lang="nl-NL" sz="1400" dirty="0"/>
              <a:t>Hierna ziet u in het scherm de melding dat uw code werd gevalideerd, en dient u uw profiel finaal te valideren door het klikken op de knop </a:t>
            </a:r>
            <a:r>
              <a:rPr lang="nl-NL" sz="1400" b="1" dirty="0"/>
              <a:t>‘Profiel valideren’ </a:t>
            </a:r>
            <a:r>
              <a:rPr lang="nl-NL" sz="1400" dirty="0"/>
              <a:t>onderaan de pagina.</a:t>
            </a:r>
          </a:p>
          <a:p>
            <a:pPr algn="just">
              <a:buFont typeface="Arial" panose="020B0604020202020204" pitchFamily="34" charset="0"/>
              <a:buChar char="•"/>
            </a:pPr>
            <a:endParaRPr lang="fr-BE" sz="1400" dirty="0"/>
          </a:p>
        </p:txBody>
      </p:sp>
      <p:sp>
        <p:nvSpPr>
          <p:cNvPr id="11" name="Rectangle 10">
            <a:extLst>
              <a:ext uri="{FF2B5EF4-FFF2-40B4-BE49-F238E27FC236}">
                <a16:creationId xmlns:a16="http://schemas.microsoft.com/office/drawing/2014/main" id="{6F4D4E41-9DB5-416D-9D12-341CACFDB6E9}"/>
              </a:ext>
            </a:extLst>
          </p:cNvPr>
          <p:cNvSpPr/>
          <p:nvPr/>
        </p:nvSpPr>
        <p:spPr bwMode="auto">
          <a:xfrm>
            <a:off x="2687351" y="3176013"/>
            <a:ext cx="2172681" cy="56785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D9AE778C-06F3-4045-8EC0-C8A336B81CF6}"/>
              </a:ext>
            </a:extLst>
          </p:cNvPr>
          <p:cNvCxnSpPr>
            <a:cxnSpLocks/>
          </p:cNvCxnSpPr>
          <p:nvPr/>
        </p:nvCxnSpPr>
        <p:spPr bwMode="auto">
          <a:xfrm flipV="1">
            <a:off x="4139952" y="3756348"/>
            <a:ext cx="0" cy="175702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3" name="Title 1">
            <a:extLst>
              <a:ext uri="{FF2B5EF4-FFF2-40B4-BE49-F238E27FC236}">
                <a16:creationId xmlns:a16="http://schemas.microsoft.com/office/drawing/2014/main" id="{66276486-8775-4117-8A58-16689CE41AF1}"/>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Aanmaak Profiel: E-mail validatie</a:t>
            </a:r>
            <a:endParaRPr lang="nl-BE" sz="2400" kern="0" dirty="0">
              <a:solidFill>
                <a:schemeClr val="accent1"/>
              </a:solidFill>
            </a:endParaRPr>
          </a:p>
        </p:txBody>
      </p:sp>
      <p:sp>
        <p:nvSpPr>
          <p:cNvPr id="14" name="Rectangle 13"/>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87522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BF00E-DAC6-4E74-A9FD-1FB773F689E4}"/>
              </a:ext>
            </a:extLst>
          </p:cNvPr>
          <p:cNvPicPr>
            <a:picLocks noChangeAspect="1"/>
          </p:cNvPicPr>
          <p:nvPr/>
        </p:nvPicPr>
        <p:blipFill rotWithShape="1">
          <a:blip r:embed="rId2"/>
          <a:srcRect l="35825" t="13583" r="23333" b="17785"/>
          <a:stretch/>
        </p:blipFill>
        <p:spPr>
          <a:xfrm>
            <a:off x="3929973" y="1457953"/>
            <a:ext cx="5160005" cy="4875167"/>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17</a:t>
            </a:fld>
            <a:endParaRPr lang="en-US">
              <a:solidFill>
                <a:schemeClr val="tx1"/>
              </a:solidFill>
            </a:endParaRPr>
          </a:p>
        </p:txBody>
      </p:sp>
      <p:sp>
        <p:nvSpPr>
          <p:cNvPr id="10" name="Content Placeholder 2">
            <a:extLst>
              <a:ext uri="{FF2B5EF4-FFF2-40B4-BE49-F238E27FC236}">
                <a16:creationId xmlns:a16="http://schemas.microsoft.com/office/drawing/2014/main" id="{147E90DA-E434-40D0-A94D-2166680AE1BB}"/>
              </a:ext>
            </a:extLst>
          </p:cNvPr>
          <p:cNvSpPr>
            <a:spLocks noGrp="1"/>
          </p:cNvSpPr>
          <p:nvPr>
            <p:ph idx="1"/>
          </p:nvPr>
        </p:nvSpPr>
        <p:spPr>
          <a:xfrm>
            <a:off x="299680" y="1525998"/>
            <a:ext cx="3336216" cy="4495290"/>
          </a:xfrm>
        </p:spPr>
        <p:txBody>
          <a:bodyPr>
            <a:normAutofit fontScale="92500" lnSpcReduction="10000"/>
          </a:bodyPr>
          <a:lstStyle/>
          <a:p>
            <a:pPr algn="just"/>
            <a:endParaRPr lang="fr-BE" sz="1400" dirty="0"/>
          </a:p>
          <a:p>
            <a:pPr>
              <a:buFont typeface="Arial" panose="020B0604020202020204" pitchFamily="34" charset="0"/>
              <a:buChar char="•"/>
            </a:pPr>
            <a:r>
              <a:rPr lang="nl-NL" sz="1400" dirty="0"/>
              <a:t>Op uw profielpagina heeft u een overzicht van uw persoonsgegevens ter beschikking. Deze worden automatisch ingevuld, behalve voor uw titel, taal en email. </a:t>
            </a:r>
          </a:p>
          <a:p>
            <a:pPr>
              <a:buFont typeface="Arial" panose="020B0604020202020204" pitchFamily="34" charset="0"/>
              <a:buChar char="•"/>
            </a:pPr>
            <a:r>
              <a:rPr lang="nl-NL" sz="1400" dirty="0"/>
              <a:t>Hierna drukt u op de knop </a:t>
            </a:r>
            <a:r>
              <a:rPr lang="nl-NL" sz="1400" b="1" dirty="0"/>
              <a:t>‘Profiel valideren’ </a:t>
            </a:r>
            <a:r>
              <a:rPr lang="nl-NL" sz="1400" dirty="0"/>
              <a:t>om al uw gegevens op te slaan.</a:t>
            </a:r>
            <a:endParaRPr lang="fr-BE" sz="1400" dirty="0"/>
          </a:p>
          <a:p>
            <a:pPr>
              <a:buFont typeface="Arial" panose="020B0604020202020204" pitchFamily="34" charset="0"/>
              <a:buChar char="•"/>
            </a:pPr>
            <a:r>
              <a:rPr lang="fr-BE" sz="1400" dirty="0"/>
              <a:t>OPGELET: Het </a:t>
            </a:r>
            <a:r>
              <a:rPr lang="fr-BE" sz="1400" dirty="0" err="1"/>
              <a:t>is</a:t>
            </a:r>
            <a:r>
              <a:rPr lang="fr-BE" sz="1400" dirty="0"/>
              <a:t> </a:t>
            </a:r>
            <a:r>
              <a:rPr lang="fr-BE" sz="1400" dirty="0" err="1"/>
              <a:t>uw</a:t>
            </a:r>
            <a:r>
              <a:rPr lang="fr-BE" sz="1400" dirty="0"/>
              <a:t> </a:t>
            </a:r>
            <a:r>
              <a:rPr lang="fr-BE" sz="1400" dirty="0" err="1"/>
              <a:t>verantwoordelijkheid</a:t>
            </a:r>
            <a:r>
              <a:rPr lang="fr-BE" sz="1400" dirty="0"/>
              <a:t> om </a:t>
            </a:r>
            <a:r>
              <a:rPr lang="fr-BE" sz="1400" dirty="0" err="1"/>
              <a:t>uw</a:t>
            </a:r>
            <a:r>
              <a:rPr lang="fr-BE" sz="1400" dirty="0"/>
              <a:t> </a:t>
            </a:r>
            <a:r>
              <a:rPr lang="fr-BE" sz="1400" dirty="0" err="1"/>
              <a:t>profiel</a:t>
            </a:r>
            <a:r>
              <a:rPr lang="fr-BE" sz="1400" dirty="0"/>
              <a:t> </a:t>
            </a:r>
            <a:r>
              <a:rPr lang="fr-BE" sz="1400" dirty="0" err="1"/>
              <a:t>aan</a:t>
            </a:r>
            <a:r>
              <a:rPr lang="fr-BE" sz="1400" dirty="0"/>
              <a:t> te </a:t>
            </a:r>
            <a:r>
              <a:rPr lang="fr-BE" sz="1400" dirty="0" err="1"/>
              <a:t>passen</a:t>
            </a:r>
            <a:r>
              <a:rPr lang="fr-BE" sz="1400" dirty="0"/>
              <a:t>. Indien u </a:t>
            </a:r>
            <a:r>
              <a:rPr lang="fr-BE" sz="1400" dirty="0" err="1"/>
              <a:t>als</a:t>
            </a:r>
            <a:r>
              <a:rPr lang="fr-BE" sz="1400" dirty="0"/>
              <a:t> advocaat </a:t>
            </a:r>
            <a:r>
              <a:rPr lang="fr-BE" sz="1400" dirty="0" err="1"/>
              <a:t>uw</a:t>
            </a:r>
            <a:r>
              <a:rPr lang="fr-BE" sz="1400" dirty="0"/>
              <a:t> </a:t>
            </a:r>
            <a:r>
              <a:rPr lang="fr-BE" sz="1400" dirty="0" err="1"/>
              <a:t>gegevens</a:t>
            </a:r>
            <a:r>
              <a:rPr lang="fr-BE" sz="1400" dirty="0"/>
              <a:t> </a:t>
            </a:r>
            <a:r>
              <a:rPr lang="fr-BE" sz="1400" dirty="0" err="1"/>
              <a:t>wenst</a:t>
            </a:r>
            <a:r>
              <a:rPr lang="fr-BE" sz="1400" dirty="0"/>
              <a:t> te </a:t>
            </a:r>
            <a:r>
              <a:rPr lang="fr-BE" sz="1400" dirty="0" err="1"/>
              <a:t>wijzigen</a:t>
            </a:r>
            <a:r>
              <a:rPr lang="fr-BE" sz="1400" dirty="0"/>
              <a:t>, </a:t>
            </a:r>
            <a:r>
              <a:rPr lang="fr-BE" sz="1400" dirty="0" err="1"/>
              <a:t>dient</a:t>
            </a:r>
            <a:r>
              <a:rPr lang="fr-BE" sz="1400" dirty="0"/>
              <a:t> u </a:t>
            </a:r>
            <a:r>
              <a:rPr lang="fr-BE" sz="1400" dirty="0" err="1"/>
              <a:t>hiervoor</a:t>
            </a:r>
            <a:r>
              <a:rPr lang="fr-BE" sz="1400" dirty="0"/>
              <a:t> DPA te </a:t>
            </a:r>
            <a:r>
              <a:rPr lang="fr-BE" sz="1400" dirty="0" err="1"/>
              <a:t>contacteren</a:t>
            </a:r>
            <a:r>
              <a:rPr lang="fr-BE" sz="1400" dirty="0"/>
              <a:t>. </a:t>
            </a:r>
            <a:r>
              <a:rPr lang="fr-BE" sz="1400" dirty="0" err="1"/>
              <a:t>Deze</a:t>
            </a:r>
            <a:r>
              <a:rPr lang="fr-BE" sz="1400" dirty="0"/>
              <a:t> </a:t>
            </a:r>
            <a:r>
              <a:rPr lang="fr-BE" sz="1400" dirty="0" err="1"/>
              <a:t>geeft</a:t>
            </a:r>
            <a:r>
              <a:rPr lang="fr-BE" sz="1400" dirty="0"/>
              <a:t> de correcte </a:t>
            </a:r>
            <a:r>
              <a:rPr lang="fr-BE" sz="1400" dirty="0" err="1"/>
              <a:t>informatie</a:t>
            </a:r>
            <a:r>
              <a:rPr lang="fr-BE" sz="1400" dirty="0"/>
              <a:t> </a:t>
            </a:r>
            <a:r>
              <a:rPr lang="fr-BE" sz="1400" dirty="0" err="1"/>
              <a:t>door</a:t>
            </a:r>
            <a:r>
              <a:rPr lang="fr-BE" sz="1400" dirty="0"/>
              <a:t> </a:t>
            </a:r>
            <a:r>
              <a:rPr lang="fr-BE" sz="1400" dirty="0" err="1"/>
              <a:t>aan</a:t>
            </a:r>
            <a:r>
              <a:rPr lang="fr-BE" sz="1400" dirty="0"/>
              <a:t> e-</a:t>
            </a:r>
            <a:r>
              <a:rPr lang="fr-BE" sz="1400" dirty="0" err="1"/>
              <a:t>Deposit</a:t>
            </a:r>
            <a:r>
              <a:rPr lang="fr-BE" sz="1400" dirty="0"/>
              <a:t>.</a:t>
            </a:r>
          </a:p>
          <a:p>
            <a:pPr>
              <a:buFont typeface="Arial" panose="020B0604020202020204" pitchFamily="34" charset="0"/>
              <a:buChar char="•"/>
            </a:pPr>
            <a:r>
              <a:rPr lang="fr-BE" sz="1400" dirty="0" err="1"/>
              <a:t>Ieder</a:t>
            </a:r>
            <a:r>
              <a:rPr lang="fr-BE" sz="1400" dirty="0"/>
              <a:t> </a:t>
            </a:r>
            <a:r>
              <a:rPr lang="fr-BE" sz="1400" dirty="0" err="1"/>
              <a:t>profiel</a:t>
            </a:r>
            <a:r>
              <a:rPr lang="fr-BE" sz="1400" dirty="0"/>
              <a:t> kan </a:t>
            </a:r>
            <a:r>
              <a:rPr lang="fr-BE" sz="1400" dirty="0" err="1"/>
              <a:t>zijn</a:t>
            </a:r>
            <a:r>
              <a:rPr lang="fr-BE" sz="1400" dirty="0"/>
              <a:t> </a:t>
            </a:r>
            <a:r>
              <a:rPr lang="fr-BE" sz="1400" dirty="0" err="1"/>
              <a:t>gegevens</a:t>
            </a:r>
            <a:r>
              <a:rPr lang="fr-BE" sz="1400" dirty="0"/>
              <a:t> </a:t>
            </a:r>
            <a:r>
              <a:rPr lang="fr-BE" sz="1400" dirty="0" err="1"/>
              <a:t>aanpassen</a:t>
            </a:r>
            <a:r>
              <a:rPr lang="fr-BE" sz="1400" dirty="0"/>
              <a:t>. </a:t>
            </a:r>
            <a:r>
              <a:rPr lang="fr-BE" sz="1400" dirty="0" err="1"/>
              <a:t>Een</a:t>
            </a:r>
            <a:r>
              <a:rPr lang="fr-BE" sz="1400" dirty="0"/>
              <a:t> adv</a:t>
            </a:r>
            <a:r>
              <a:rPr lang="nl-NL" sz="1400" dirty="0" err="1"/>
              <a:t>ocaat</a:t>
            </a:r>
            <a:r>
              <a:rPr lang="nl-NL" sz="1400" dirty="0"/>
              <a:t> kan zijn profiel aanpassen en op deze pagina ook diegenen die als zijn medewerkers geregistreerd zijn, beheren.</a:t>
            </a:r>
            <a:endParaRPr lang="fr-BE" sz="1400" dirty="0"/>
          </a:p>
        </p:txBody>
      </p:sp>
      <p:sp>
        <p:nvSpPr>
          <p:cNvPr id="11" name="Rectangle 10">
            <a:extLst>
              <a:ext uri="{FF2B5EF4-FFF2-40B4-BE49-F238E27FC236}">
                <a16:creationId xmlns:a16="http://schemas.microsoft.com/office/drawing/2014/main" id="{6F4D4E41-9DB5-416D-9D12-341CACFDB6E9}"/>
              </a:ext>
            </a:extLst>
          </p:cNvPr>
          <p:cNvSpPr/>
          <p:nvPr/>
        </p:nvSpPr>
        <p:spPr bwMode="auto">
          <a:xfrm>
            <a:off x="8028384" y="5906784"/>
            <a:ext cx="1088575" cy="33052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D9AE778C-06F3-4045-8EC0-C8A336B81CF6}"/>
              </a:ext>
            </a:extLst>
          </p:cNvPr>
          <p:cNvCxnSpPr>
            <a:cxnSpLocks/>
          </p:cNvCxnSpPr>
          <p:nvPr/>
        </p:nvCxnSpPr>
        <p:spPr bwMode="auto">
          <a:xfrm>
            <a:off x="1619672" y="3140968"/>
            <a:ext cx="6192688" cy="276581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itle 1">
            <a:extLst>
              <a:ext uri="{FF2B5EF4-FFF2-40B4-BE49-F238E27FC236}">
                <a16:creationId xmlns:a16="http://schemas.microsoft.com/office/drawing/2014/main" id="{4521347B-790A-4D37-B8FD-0D2A949971CA}"/>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2"/>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Aanmaak Profiel: Persoonsgegevens</a:t>
            </a:r>
            <a:endParaRPr lang="nl-BE" sz="2400" kern="0" dirty="0">
              <a:solidFill>
                <a:schemeClr val="accent1"/>
              </a:solidFill>
            </a:endParaRPr>
          </a:p>
        </p:txBody>
      </p: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08806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6308"/>
          <a:stretch/>
        </p:blipFill>
        <p:spPr>
          <a:xfrm>
            <a:off x="288883" y="1324277"/>
            <a:ext cx="8564433" cy="3744417"/>
          </a:xfrm>
          <a:prstGeom prst="rect">
            <a:avLst/>
          </a:prstGeom>
        </p:spPr>
      </p:pic>
      <p:sp>
        <p:nvSpPr>
          <p:cNvPr id="6" name="Slide Number Placeholder 5"/>
          <p:cNvSpPr>
            <a:spLocks noGrp="1"/>
          </p:cNvSpPr>
          <p:nvPr>
            <p:ph type="sldNum" sz="quarter" idx="12"/>
          </p:nvPr>
        </p:nvSpPr>
        <p:spPr/>
        <p:txBody>
          <a:bodyPr/>
          <a:lstStyle/>
          <a:p>
            <a:pPr>
              <a:defRPr/>
            </a:pPr>
            <a:fld id="{873F2B48-FF49-4623-A023-E0476599C929}" type="slidenum">
              <a:rPr lang="nl-NL" altLang="nl-BE" smtClean="0"/>
              <a:pPr>
                <a:defRPr/>
              </a:pPr>
              <a:t>18</a:t>
            </a:fld>
            <a:endParaRPr lang="nl-NL" altLang="nl-BE"/>
          </a:p>
        </p:txBody>
      </p:sp>
      <p:sp>
        <p:nvSpPr>
          <p:cNvPr id="11" name="Rectangle 10">
            <a:extLst>
              <a:ext uri="{FF2B5EF4-FFF2-40B4-BE49-F238E27FC236}">
                <a16:creationId xmlns:a16="http://schemas.microsoft.com/office/drawing/2014/main" id="{88AB8043-3D52-4B4C-8341-9EB5E6B3A17A}"/>
              </a:ext>
            </a:extLst>
          </p:cNvPr>
          <p:cNvSpPr/>
          <p:nvPr/>
        </p:nvSpPr>
        <p:spPr>
          <a:xfrm>
            <a:off x="107504" y="4900513"/>
            <a:ext cx="9145016" cy="1169551"/>
          </a:xfrm>
          <a:prstGeom prst="rect">
            <a:avLst/>
          </a:prstGeom>
        </p:spPr>
        <p:txBody>
          <a:bodyPr wrap="square">
            <a:spAutoFit/>
          </a:bodyPr>
          <a:lstStyle/>
          <a:p>
            <a:pPr marL="285750" indent="-285750">
              <a:buFont typeface="Arial" panose="020B0604020202020204" pitchFamily="34" charset="0"/>
              <a:buChar char="•"/>
            </a:pPr>
            <a:endParaRPr lang="nl-NL" sz="1400" dirty="0"/>
          </a:p>
          <a:p>
            <a:pPr marL="285750" indent="-285750">
              <a:buFont typeface="Arial" panose="020B0604020202020204" pitchFamily="34" charset="0"/>
              <a:buChar char="•"/>
            </a:pPr>
            <a:r>
              <a:rPr lang="nl-NL" sz="1400" dirty="0"/>
              <a:t>Na validatie van uw profiel komt u op de startpagina terecht. U dient uw juiste categorie en hoedanigheid te selecteren alsook de gewenste actie uit te voeren, bv. ‘Neerleggen van documenten in een zaak’.</a:t>
            </a:r>
          </a:p>
          <a:p>
            <a:pPr marL="228600" indent="-228600">
              <a:buAutoNum type="arabicPeriod"/>
            </a:pPr>
            <a:r>
              <a:rPr lang="nl-BE" sz="1400" b="1" dirty="0"/>
              <a:t>Keuze van gewenste categorie:</a:t>
            </a:r>
          </a:p>
          <a:p>
            <a:pPr lvl="1"/>
            <a:r>
              <a:rPr lang="nl-BE" sz="1400" dirty="0"/>
              <a:t>Gelieve de categorie </a:t>
            </a:r>
            <a:r>
              <a:rPr lang="nl-BE" sz="1400" b="1" dirty="0"/>
              <a:t>‘Documenten in een zaak’ </a:t>
            </a:r>
            <a:r>
              <a:rPr lang="nl-BE" sz="1400" dirty="0"/>
              <a:t>te selecteren uit de keuzelijst</a:t>
            </a:r>
          </a:p>
        </p:txBody>
      </p:sp>
      <p:sp>
        <p:nvSpPr>
          <p:cNvPr id="12" name="Rectangle 11">
            <a:extLst>
              <a:ext uri="{FF2B5EF4-FFF2-40B4-BE49-F238E27FC236}">
                <a16:creationId xmlns:a16="http://schemas.microsoft.com/office/drawing/2014/main" id="{947916A2-917B-46F3-988E-715BB860B1CB}"/>
              </a:ext>
            </a:extLst>
          </p:cNvPr>
          <p:cNvSpPr/>
          <p:nvPr/>
        </p:nvSpPr>
        <p:spPr bwMode="auto">
          <a:xfrm>
            <a:off x="5895754" y="3655245"/>
            <a:ext cx="2458144" cy="1800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3" name="Straight Arrow Connector 12">
            <a:extLst>
              <a:ext uri="{FF2B5EF4-FFF2-40B4-BE49-F238E27FC236}">
                <a16:creationId xmlns:a16="http://schemas.microsoft.com/office/drawing/2014/main" id="{BC7B7750-2E53-43DE-8911-BA92EE609E02}"/>
              </a:ext>
            </a:extLst>
          </p:cNvPr>
          <p:cNvCxnSpPr>
            <a:cxnSpLocks/>
          </p:cNvCxnSpPr>
          <p:nvPr/>
        </p:nvCxnSpPr>
        <p:spPr bwMode="auto">
          <a:xfrm flipV="1">
            <a:off x="4283968" y="4077072"/>
            <a:ext cx="1611786" cy="1771851"/>
          </a:xfrm>
          <a:prstGeom prst="straightConnector1">
            <a:avLst/>
          </a:prstGeom>
          <a:noFill/>
          <a:ln w="31750" cap="flat" cmpd="sng" algn="ctr">
            <a:solidFill>
              <a:srgbClr val="FF0000"/>
            </a:solidFill>
            <a:prstDash val="solid"/>
            <a:round/>
            <a:headEnd type="none" w="med" len="med"/>
            <a:tailEnd type="arrow"/>
          </a:ln>
          <a:effectLst/>
        </p:spPr>
      </p:cxnSp>
      <p:sp>
        <p:nvSpPr>
          <p:cNvPr id="9" name="Title 1">
            <a:extLst>
              <a:ext uri="{FF2B5EF4-FFF2-40B4-BE49-F238E27FC236}">
                <a16:creationId xmlns:a16="http://schemas.microsoft.com/office/drawing/2014/main" id="{CA32C92D-FB94-485D-8AFD-334E090D0D22}"/>
              </a:ext>
            </a:extLst>
          </p:cNvPr>
          <p:cNvSpPr txBox="1">
            <a:spLocks/>
          </p:cNvSpPr>
          <p:nvPr/>
        </p:nvSpPr>
        <p:spPr bwMode="auto">
          <a:xfrm>
            <a:off x="302048" y="33265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Selectie categorie/hoedanigheid/actie</a:t>
            </a:r>
            <a:endParaRPr lang="nl-BE" sz="2400" kern="0" dirty="0">
              <a:solidFill>
                <a:schemeClr val="accent1"/>
              </a:solidFill>
            </a:endParaRPr>
          </a:p>
        </p:txBody>
      </p: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39119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23E9E3-C241-46C1-BF39-69CA9AA982EC}"/>
              </a:ext>
            </a:extLst>
          </p:cNvPr>
          <p:cNvPicPr>
            <a:picLocks noChangeAspect="1"/>
          </p:cNvPicPr>
          <p:nvPr/>
        </p:nvPicPr>
        <p:blipFill rotWithShape="1">
          <a:blip r:embed="rId2"/>
          <a:srcRect l="1176" t="8075" r="1962" b="9298"/>
          <a:stretch/>
        </p:blipFill>
        <p:spPr>
          <a:xfrm>
            <a:off x="179512" y="1321776"/>
            <a:ext cx="8856984" cy="3270357"/>
          </a:xfrm>
          <a:prstGeom prst="rect">
            <a:avLst/>
          </a:prstGeom>
          <a:solidFill>
            <a:schemeClr val="bg1"/>
          </a:solidFill>
        </p:spPr>
      </p:pic>
      <p:sp>
        <p:nvSpPr>
          <p:cNvPr id="6" name="Slide Number Placeholder 5"/>
          <p:cNvSpPr>
            <a:spLocks noGrp="1"/>
          </p:cNvSpPr>
          <p:nvPr>
            <p:ph type="sldNum" sz="quarter" idx="12"/>
          </p:nvPr>
        </p:nvSpPr>
        <p:spPr/>
        <p:txBody>
          <a:bodyPr/>
          <a:lstStyle/>
          <a:p>
            <a:pPr>
              <a:defRPr/>
            </a:pPr>
            <a:fld id="{873F2B48-FF49-4623-A023-E0476599C929}" type="slidenum">
              <a:rPr lang="nl-NL" altLang="nl-BE" smtClean="0"/>
              <a:pPr>
                <a:defRPr/>
              </a:pPr>
              <a:t>19</a:t>
            </a:fld>
            <a:endParaRPr lang="nl-NL" altLang="nl-BE"/>
          </a:p>
        </p:txBody>
      </p:sp>
      <p:sp>
        <p:nvSpPr>
          <p:cNvPr id="12" name="Rectangle 11">
            <a:extLst>
              <a:ext uri="{FF2B5EF4-FFF2-40B4-BE49-F238E27FC236}">
                <a16:creationId xmlns:a16="http://schemas.microsoft.com/office/drawing/2014/main" id="{947916A2-917B-46F3-988E-715BB860B1CB}"/>
              </a:ext>
            </a:extLst>
          </p:cNvPr>
          <p:cNvSpPr/>
          <p:nvPr/>
        </p:nvSpPr>
        <p:spPr bwMode="auto">
          <a:xfrm>
            <a:off x="6156176" y="4149080"/>
            <a:ext cx="854224" cy="22854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3" name="Straight Arrow Connector 12">
            <a:extLst>
              <a:ext uri="{FF2B5EF4-FFF2-40B4-BE49-F238E27FC236}">
                <a16:creationId xmlns:a16="http://schemas.microsoft.com/office/drawing/2014/main" id="{BC7B7750-2E53-43DE-8911-BA92EE609E02}"/>
              </a:ext>
            </a:extLst>
          </p:cNvPr>
          <p:cNvCxnSpPr>
            <a:cxnSpLocks/>
          </p:cNvCxnSpPr>
          <p:nvPr/>
        </p:nvCxnSpPr>
        <p:spPr bwMode="auto">
          <a:xfrm flipV="1">
            <a:off x="4469905" y="4354636"/>
            <a:ext cx="1542255" cy="526088"/>
          </a:xfrm>
          <a:prstGeom prst="straightConnector1">
            <a:avLst/>
          </a:prstGeom>
          <a:noFill/>
          <a:ln w="31750" cap="flat" cmpd="sng" algn="ctr">
            <a:solidFill>
              <a:srgbClr val="FF0000"/>
            </a:solidFill>
            <a:prstDash val="solid"/>
            <a:round/>
            <a:headEnd type="none" w="med" len="med"/>
            <a:tailEnd type="arrow"/>
          </a:ln>
          <a:effectLst/>
        </p:spPr>
      </p:cxnSp>
      <p:sp>
        <p:nvSpPr>
          <p:cNvPr id="10" name="Title 1">
            <a:extLst>
              <a:ext uri="{FF2B5EF4-FFF2-40B4-BE49-F238E27FC236}">
                <a16:creationId xmlns:a16="http://schemas.microsoft.com/office/drawing/2014/main" id="{02752682-0276-4CC4-918B-1D7056223FD2}"/>
              </a:ext>
            </a:extLst>
          </p:cNvPr>
          <p:cNvSpPr txBox="1">
            <a:spLocks/>
          </p:cNvSpPr>
          <p:nvPr/>
        </p:nvSpPr>
        <p:spPr bwMode="auto">
          <a:xfrm>
            <a:off x="302048" y="33265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Selectie categorie/hoedanigheid/actie</a:t>
            </a:r>
            <a:endParaRPr lang="nl-BE" sz="2400" kern="0" dirty="0">
              <a:solidFill>
                <a:schemeClr val="accent1"/>
              </a:solidFill>
            </a:endParaRPr>
          </a:p>
        </p:txBody>
      </p:sp>
      <p:sp>
        <p:nvSpPr>
          <p:cNvPr id="14" name="TextBox 13">
            <a:extLst>
              <a:ext uri="{FF2B5EF4-FFF2-40B4-BE49-F238E27FC236}">
                <a16:creationId xmlns:a16="http://schemas.microsoft.com/office/drawing/2014/main" id="{7085A6CE-DC86-4891-BB0A-EC1F7A34D997}"/>
              </a:ext>
            </a:extLst>
          </p:cNvPr>
          <p:cNvSpPr txBox="1"/>
          <p:nvPr/>
        </p:nvSpPr>
        <p:spPr>
          <a:xfrm>
            <a:off x="397922" y="4940212"/>
            <a:ext cx="8114051" cy="954107"/>
          </a:xfrm>
          <a:prstGeom prst="rect">
            <a:avLst/>
          </a:prstGeom>
          <a:noFill/>
        </p:spPr>
        <p:txBody>
          <a:bodyPr wrap="square" rtlCol="0">
            <a:spAutoFit/>
          </a:bodyPr>
          <a:lstStyle/>
          <a:p>
            <a:r>
              <a:rPr lang="nl-NL" sz="1400" b="1" dirty="0"/>
              <a:t>2</a:t>
            </a:r>
            <a:r>
              <a:rPr lang="nl-NL" sz="1400" dirty="0"/>
              <a:t>. Als volgende  stap dient u uw </a:t>
            </a:r>
            <a:r>
              <a:rPr lang="nl-NL" sz="1400" b="1" dirty="0"/>
              <a:t>gewenste hoedanigheid </a:t>
            </a:r>
            <a:r>
              <a:rPr lang="nl-NL" sz="1400" dirty="0"/>
              <a:t>te selecteren, vermeld in de keuzelijst van reeds van u gekende profielen in ons systeem (mogelijke opties burger, medewerker, advocaat)</a:t>
            </a:r>
          </a:p>
          <a:p>
            <a:pPr marL="285750" indent="-285750">
              <a:buFont typeface="Arial" panose="020B0604020202020204" pitchFamily="34" charset="0"/>
              <a:buChar char="•"/>
            </a:pPr>
            <a:r>
              <a:rPr lang="nl-NL" sz="1400" dirty="0"/>
              <a:t>Indien u een </a:t>
            </a:r>
            <a:r>
              <a:rPr lang="nl-NL" sz="1400" b="1" dirty="0"/>
              <a:t>nieuwe hoedanigheid </a:t>
            </a:r>
            <a:r>
              <a:rPr lang="nl-NL" sz="1400" dirty="0"/>
              <a:t>wenst aan te maken zoals bv. Medewerker van een advocaat, dient u de </a:t>
            </a:r>
            <a:r>
              <a:rPr lang="nl-NL" sz="1400" b="1" dirty="0"/>
              <a:t>optie ‘Burger</a:t>
            </a:r>
            <a:r>
              <a:rPr lang="nl-NL" sz="1400" dirty="0"/>
              <a:t>’ te selecteren. </a:t>
            </a:r>
          </a:p>
        </p:txBody>
      </p:sp>
      <p:sp>
        <p:nvSpPr>
          <p:cNvPr id="5" name="Rectangle 4">
            <a:extLst>
              <a:ext uri="{FF2B5EF4-FFF2-40B4-BE49-F238E27FC236}">
                <a16:creationId xmlns:a16="http://schemas.microsoft.com/office/drawing/2014/main" id="{E88BD9A0-D7B1-4388-B4EC-E4108EC0DB08}"/>
              </a:ext>
            </a:extLst>
          </p:cNvPr>
          <p:cNvSpPr/>
          <p:nvPr/>
        </p:nvSpPr>
        <p:spPr bwMode="auto">
          <a:xfrm>
            <a:off x="6300192" y="4437112"/>
            <a:ext cx="2307656" cy="1550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75183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8649" y="1091480"/>
            <a:ext cx="8656139" cy="4365104"/>
          </a:xfrm>
        </p:spPr>
        <p:txBody>
          <a:bodyPr anchor="ctr"/>
          <a:lstStyle/>
          <a:p>
            <a:pPr marL="342900" lvl="1" indent="0" algn="just">
              <a:spcBef>
                <a:spcPts val="0"/>
              </a:spcBef>
              <a:spcAft>
                <a:spcPts val="450"/>
              </a:spcAft>
            </a:pPr>
            <a:r>
              <a:rPr lang="fr-BE" sz="1600" b="1" dirty="0" err="1">
                <a:solidFill>
                  <a:srgbClr val="002060"/>
                </a:solidFill>
              </a:rPr>
              <a:t>Context</a:t>
            </a:r>
            <a:endParaRPr lang="fr-BE" sz="1600" b="1" dirty="0">
              <a:solidFill>
                <a:srgbClr val="002060"/>
              </a:solidFill>
            </a:endParaRPr>
          </a:p>
          <a:p>
            <a:pPr marL="342900" lvl="1" indent="0">
              <a:spcBef>
                <a:spcPts val="0"/>
              </a:spcBef>
              <a:spcAft>
                <a:spcPts val="450"/>
              </a:spcAft>
            </a:pPr>
            <a:endParaRPr lang="fr-BE" sz="1600" b="1" dirty="0">
              <a:solidFill>
                <a:srgbClr val="002060"/>
              </a:solidFill>
            </a:endParaRPr>
          </a:p>
          <a:p>
            <a:pPr marL="342900" lvl="1" indent="0">
              <a:spcBef>
                <a:spcPts val="0"/>
              </a:spcBef>
              <a:spcAft>
                <a:spcPts val="450"/>
              </a:spcAft>
            </a:pPr>
            <a:r>
              <a:rPr lang="fr-BE" sz="1600" b="1" dirty="0" err="1">
                <a:solidFill>
                  <a:srgbClr val="002060"/>
                </a:solidFill>
              </a:rPr>
              <a:t>Gebruik</a:t>
            </a:r>
            <a:r>
              <a:rPr lang="fr-BE" sz="1600" b="1" dirty="0">
                <a:solidFill>
                  <a:srgbClr val="002060"/>
                </a:solidFill>
              </a:rPr>
              <a:t> e-</a:t>
            </a:r>
            <a:r>
              <a:rPr lang="fr-BE" sz="1600" b="1" dirty="0" err="1">
                <a:solidFill>
                  <a:srgbClr val="002060"/>
                </a:solidFill>
              </a:rPr>
              <a:t>Deposit</a:t>
            </a:r>
            <a:r>
              <a:rPr lang="fr-BE" sz="1600" b="1" dirty="0">
                <a:solidFill>
                  <a:srgbClr val="002060"/>
                </a:solidFill>
              </a:rPr>
              <a:t>: </a:t>
            </a:r>
            <a:r>
              <a:rPr lang="fr-BE" sz="1600" b="1" dirty="0" err="1">
                <a:solidFill>
                  <a:srgbClr val="002060"/>
                </a:solidFill>
              </a:rPr>
              <a:t>Opladen</a:t>
            </a:r>
            <a:r>
              <a:rPr lang="fr-BE" sz="1600" b="1" dirty="0">
                <a:solidFill>
                  <a:srgbClr val="002060"/>
                </a:solidFill>
              </a:rPr>
              <a:t> </a:t>
            </a:r>
            <a:r>
              <a:rPr lang="fr-BE" sz="1600" b="1" dirty="0" err="1">
                <a:solidFill>
                  <a:srgbClr val="002060"/>
                </a:solidFill>
              </a:rPr>
              <a:t>stukkenbundel</a:t>
            </a:r>
            <a:r>
              <a:rPr lang="fr-BE" sz="1600" b="1" dirty="0">
                <a:solidFill>
                  <a:srgbClr val="002060"/>
                </a:solidFill>
              </a:rPr>
              <a:t>/</a:t>
            </a:r>
            <a:r>
              <a:rPr lang="fr-BE" sz="1600" b="1" dirty="0" err="1">
                <a:solidFill>
                  <a:srgbClr val="002060"/>
                </a:solidFill>
              </a:rPr>
              <a:t>conclusie</a:t>
            </a:r>
            <a:r>
              <a:rPr lang="fr-BE" sz="1600" b="1" dirty="0">
                <a:solidFill>
                  <a:srgbClr val="002060"/>
                </a:solidFill>
              </a:rPr>
              <a:t>/brief </a:t>
            </a:r>
          </a:p>
          <a:p>
            <a:pPr marL="342900" lvl="1" indent="0">
              <a:spcBef>
                <a:spcPts val="0"/>
              </a:spcBef>
              <a:spcAft>
                <a:spcPts val="450"/>
              </a:spcAft>
            </a:pPr>
            <a:endParaRPr lang="fr-BE" sz="1600" b="1" dirty="0">
              <a:solidFill>
                <a:srgbClr val="002060"/>
              </a:solidFill>
            </a:endParaRPr>
          </a:p>
          <a:p>
            <a:pPr marL="457200" lvl="1" indent="0" algn="just">
              <a:spcBef>
                <a:spcPts val="0"/>
              </a:spcBef>
              <a:spcAft>
                <a:spcPts val="450"/>
              </a:spcAft>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cxnSp>
        <p:nvCxnSpPr>
          <p:cNvPr id="13" name="Straight Connector 12"/>
          <p:cNvCxnSpPr>
            <a:cxnSpLocks/>
            <a:stCxn id="8" idx="0"/>
            <a:endCxn id="14" idx="2"/>
          </p:cNvCxnSpPr>
          <p:nvPr>
            <p:custDataLst>
              <p:tags r:id="rId2"/>
            </p:custDataLst>
          </p:nvPr>
        </p:nvCxnSpPr>
        <p:spPr bwMode="auto">
          <a:xfrm flipH="1">
            <a:off x="590041" y="2348880"/>
            <a:ext cx="2539" cy="1018207"/>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4" name="Slide Number Placeholder 3"/>
          <p:cNvSpPr>
            <a:spLocks noGrp="1"/>
          </p:cNvSpPr>
          <p:nvPr>
            <p:ph type="sldNum" sz="quarter" idx="12"/>
            <p:custDataLst>
              <p:tags r:id="rId3"/>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2</a:t>
            </a:fld>
            <a:endParaRPr lang="en-US">
              <a:solidFill>
                <a:prstClr val="white"/>
              </a:solidFill>
            </a:endParaRPr>
          </a:p>
        </p:txBody>
      </p:sp>
      <p:sp>
        <p:nvSpPr>
          <p:cNvPr id="8" name="TextBox 7"/>
          <p:cNvSpPr txBox="1"/>
          <p:nvPr>
            <p:custDataLst>
              <p:tags r:id="rId4"/>
            </p:custDataLst>
          </p:nvPr>
        </p:nvSpPr>
        <p:spPr>
          <a:xfrm>
            <a:off x="426306" y="2348880"/>
            <a:ext cx="332548"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dirty="0">
                <a:solidFill>
                  <a:prstClr val="white"/>
                </a:solidFill>
              </a:rPr>
              <a:t>1</a:t>
            </a: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6664" y="553244"/>
            <a:ext cx="8305800" cy="1143000"/>
          </a:xfrm>
        </p:spPr>
        <p:txBody>
          <a:bodyPr/>
          <a:lstStyle/>
          <a:p>
            <a:r>
              <a:rPr lang="nl-BE" sz="2400" dirty="0">
                <a:solidFill>
                  <a:srgbClr val="002060"/>
                </a:solidFill>
              </a:rPr>
              <a:t>Agenda</a:t>
            </a:r>
          </a:p>
        </p:txBody>
      </p:sp>
      <p:sp>
        <p:nvSpPr>
          <p:cNvPr id="14" name="TextBox 13">
            <a:extLst>
              <a:ext uri="{FF2B5EF4-FFF2-40B4-BE49-F238E27FC236}">
                <a16:creationId xmlns:a16="http://schemas.microsoft.com/office/drawing/2014/main" id="{02EC998E-E82C-4999-A2AD-84FB608B3FF9}"/>
              </a:ext>
            </a:extLst>
          </p:cNvPr>
          <p:cNvSpPr txBox="1"/>
          <p:nvPr>
            <p:custDataLst>
              <p:tags r:id="rId5"/>
            </p:custDataLst>
          </p:nvPr>
        </p:nvSpPr>
        <p:spPr>
          <a:xfrm>
            <a:off x="426306" y="2965608"/>
            <a:ext cx="327469"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dirty="0">
                <a:solidFill>
                  <a:prstClr val="white"/>
                </a:solidFill>
              </a:rPr>
              <a:t>2</a:t>
            </a:r>
          </a:p>
        </p:txBody>
      </p:sp>
      <p:sp>
        <p:nvSpPr>
          <p:cNvPr id="9" name="Rectangle 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9097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988840"/>
            <a:ext cx="8002215" cy="3716337"/>
          </a:xfrm>
        </p:spPr>
        <p:txBody>
          <a:bodyPr>
            <a:normAutofit lnSpcReduction="10000"/>
          </a:bodyPr>
          <a:lstStyle/>
          <a:p>
            <a:pPr marL="0" indent="0" algn="just">
              <a:buNone/>
            </a:pPr>
            <a:r>
              <a:rPr lang="nl-NL" sz="1600" dirty="0"/>
              <a:t>U zal steeds in een bepaalde hoedanigheid stukken zal opladen. Er moet minstens één hoedanigheid zijn vermeld, anders is het niet mogelijk stukken op te laden. </a:t>
            </a:r>
          </a:p>
          <a:p>
            <a:pPr marL="0" indent="0" algn="just">
              <a:buNone/>
            </a:pPr>
            <a:endParaRPr lang="nl-NL" sz="1600" dirty="0"/>
          </a:p>
          <a:p>
            <a:pPr marL="0" indent="0" algn="just">
              <a:buNone/>
            </a:pPr>
            <a:r>
              <a:rPr lang="nl-NL" sz="1600" dirty="0"/>
              <a:t>Er zijn 4 situaties voorzien, nl. </a:t>
            </a:r>
          </a:p>
          <a:p>
            <a:pPr algn="just">
              <a:buFont typeface="+mj-lt"/>
              <a:buAutoNum type="arabicPeriod"/>
            </a:pPr>
            <a:r>
              <a:rPr lang="nl-NL" sz="1600" dirty="0"/>
              <a:t>U bent advocaat en handelt in naam van uw cliënten, dan kiest u als type “</a:t>
            </a:r>
            <a:r>
              <a:rPr lang="nl-NL" sz="1600" b="1" dirty="0"/>
              <a:t>advocaat</a:t>
            </a:r>
            <a:r>
              <a:rPr lang="nl-NL" sz="1600" dirty="0"/>
              <a:t>”. </a:t>
            </a:r>
          </a:p>
          <a:p>
            <a:pPr algn="just">
              <a:buFont typeface="+mj-lt"/>
              <a:buAutoNum type="arabicPeriod"/>
            </a:pPr>
            <a:r>
              <a:rPr lang="nl-NL" sz="1600" dirty="0"/>
              <a:t>U wil stukken opladen in naam van een advocaat (bv. u bent medewerker op een advocatenkantoor), dan kiest u als type “</a:t>
            </a:r>
            <a:r>
              <a:rPr lang="nl-NL" sz="1600" b="1" dirty="0"/>
              <a:t>medewerker</a:t>
            </a:r>
            <a:r>
              <a:rPr lang="nl-NL" sz="1600" dirty="0"/>
              <a:t>” en dient u de naam van betreffende advocaat te noteren.</a:t>
            </a:r>
          </a:p>
          <a:p>
            <a:pPr algn="just">
              <a:buFont typeface="+mj-lt"/>
              <a:buAutoNum type="arabicPeriod"/>
            </a:pPr>
            <a:r>
              <a:rPr lang="nl-NL" sz="1600" dirty="0"/>
              <a:t>U wil stukken voor een vakorganisatie / instelling / vennootschap / … opladen, dan kiest u als type “</a:t>
            </a:r>
            <a:r>
              <a:rPr lang="nl-NL" sz="1600" b="1" dirty="0"/>
              <a:t>medewerker</a:t>
            </a:r>
            <a:r>
              <a:rPr lang="nl-NL" sz="1600" dirty="0"/>
              <a:t>” en geeft u het KBO nummer en e-mail van de organisatie die u wenst te vertegenwoordigen in.</a:t>
            </a:r>
          </a:p>
          <a:p>
            <a:pPr algn="just">
              <a:buFont typeface="+mj-lt"/>
              <a:buAutoNum type="arabicPeriod"/>
            </a:pPr>
            <a:r>
              <a:rPr lang="nl-NL" sz="1600" dirty="0"/>
              <a:t>U heeft geen advocaat of een andere vertegenwoordiger en u wil stukken in eigen naam opladen, dan kiest u als type “</a:t>
            </a:r>
            <a:r>
              <a:rPr lang="nl-NL" sz="1600" b="1" dirty="0"/>
              <a:t>burger</a:t>
            </a:r>
            <a:r>
              <a:rPr lang="nl-NL" sz="1600" dirty="0"/>
              <a:t>”. </a:t>
            </a:r>
          </a:p>
        </p:txBody>
      </p:sp>
      <p:sp>
        <p:nvSpPr>
          <p:cNvPr id="9" name="Title 1">
            <a:extLst>
              <a:ext uri="{FF2B5EF4-FFF2-40B4-BE49-F238E27FC236}">
                <a16:creationId xmlns:a16="http://schemas.microsoft.com/office/drawing/2014/main" id="{CDCF8CDD-609A-4F42-9764-9AD5FF5D39B7}"/>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Selectie hoedanigheid: 4 opties</a:t>
            </a:r>
            <a:endParaRPr lang="nl-BE" sz="2400" kern="0" dirty="0">
              <a:solidFill>
                <a:schemeClr val="accent1"/>
              </a:solidFill>
            </a:endParaRPr>
          </a:p>
        </p:txBody>
      </p:sp>
      <p:sp>
        <p:nvSpPr>
          <p:cNvPr id="4" name="Rectangle 3"/>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648902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87"/>
          <a:stretch/>
        </p:blipFill>
        <p:spPr>
          <a:xfrm>
            <a:off x="107504" y="1426698"/>
            <a:ext cx="8681641" cy="2578365"/>
          </a:xfrm>
          <a:prstGeom prst="rect">
            <a:avLst/>
          </a:prstGeom>
        </p:spPr>
      </p:pic>
      <p:sp>
        <p:nvSpPr>
          <p:cNvPr id="6" name="Slide Number Placeholder 5"/>
          <p:cNvSpPr>
            <a:spLocks noGrp="1"/>
          </p:cNvSpPr>
          <p:nvPr>
            <p:ph type="sldNum" sz="quarter" idx="12"/>
          </p:nvPr>
        </p:nvSpPr>
        <p:spPr/>
        <p:txBody>
          <a:bodyPr/>
          <a:lstStyle/>
          <a:p>
            <a:pPr>
              <a:defRPr/>
            </a:pPr>
            <a:fld id="{873F2B48-FF49-4623-A023-E0476599C929}" type="slidenum">
              <a:rPr lang="nl-NL" altLang="nl-BE" smtClean="0"/>
              <a:pPr>
                <a:defRPr/>
              </a:pPr>
              <a:t>21</a:t>
            </a:fld>
            <a:endParaRPr lang="nl-NL" altLang="nl-BE"/>
          </a:p>
        </p:txBody>
      </p:sp>
      <p:sp>
        <p:nvSpPr>
          <p:cNvPr id="11" name="Rectangle 10">
            <a:extLst>
              <a:ext uri="{FF2B5EF4-FFF2-40B4-BE49-F238E27FC236}">
                <a16:creationId xmlns:a16="http://schemas.microsoft.com/office/drawing/2014/main" id="{88AB8043-3D52-4B4C-8341-9EB5E6B3A17A}"/>
              </a:ext>
            </a:extLst>
          </p:cNvPr>
          <p:cNvSpPr/>
          <p:nvPr/>
        </p:nvSpPr>
        <p:spPr>
          <a:xfrm>
            <a:off x="302048" y="4355467"/>
            <a:ext cx="7700701" cy="2277547"/>
          </a:xfrm>
          <a:prstGeom prst="rect">
            <a:avLst/>
          </a:prstGeom>
        </p:spPr>
        <p:txBody>
          <a:bodyPr wrap="square">
            <a:spAutoFit/>
          </a:bodyPr>
          <a:lstStyle/>
          <a:p>
            <a:r>
              <a:rPr lang="nl-BE" sz="1400" b="1" dirty="0"/>
              <a:t>3</a:t>
            </a:r>
            <a:r>
              <a:rPr lang="nl-BE" sz="1400" dirty="0"/>
              <a:t>. </a:t>
            </a:r>
            <a:r>
              <a:rPr lang="en-US" sz="1400" dirty="0" err="1"/>
              <a:t>Selecteer</a:t>
            </a:r>
            <a:r>
              <a:rPr lang="en-US" sz="1400" dirty="0"/>
              <a:t> </a:t>
            </a:r>
            <a:r>
              <a:rPr lang="en-US" sz="1400" dirty="0" err="1"/>
              <a:t>daarna</a:t>
            </a:r>
            <a:r>
              <a:rPr lang="en-US" sz="1400" dirty="0"/>
              <a:t> de </a:t>
            </a:r>
            <a:r>
              <a:rPr lang="en-US" sz="1400" b="1" dirty="0" err="1"/>
              <a:t>actie</a:t>
            </a:r>
            <a:r>
              <a:rPr lang="en-US" sz="1400" dirty="0"/>
              <a:t> die u </a:t>
            </a:r>
            <a:r>
              <a:rPr lang="en-US" sz="1400" dirty="0" err="1"/>
              <a:t>wenst</a:t>
            </a:r>
            <a:r>
              <a:rPr lang="en-US" sz="1400" dirty="0"/>
              <a:t> </a:t>
            </a:r>
            <a:r>
              <a:rPr lang="en-US" sz="1400" dirty="0" err="1"/>
              <a:t>te</a:t>
            </a:r>
            <a:r>
              <a:rPr lang="en-US" sz="1400" dirty="0"/>
              <a:t> </a:t>
            </a:r>
            <a:r>
              <a:rPr lang="en-US" sz="1400" dirty="0" err="1"/>
              <a:t>ondernemen</a:t>
            </a:r>
            <a:r>
              <a:rPr lang="en-US" sz="1400" dirty="0"/>
              <a:t>. De </a:t>
            </a:r>
            <a:r>
              <a:rPr lang="en-US" sz="1400" dirty="0" err="1"/>
              <a:t>acties</a:t>
            </a:r>
            <a:r>
              <a:rPr lang="en-US" sz="1400" dirty="0"/>
              <a:t> </a:t>
            </a:r>
            <a:r>
              <a:rPr lang="en-US" sz="1400" dirty="0" err="1"/>
              <a:t>zichtbaar</a:t>
            </a:r>
            <a:r>
              <a:rPr lang="en-US" sz="1400" dirty="0"/>
              <a:t> in de </a:t>
            </a:r>
            <a:r>
              <a:rPr lang="en-US" sz="1400" dirty="0" err="1"/>
              <a:t>keuzelijst</a:t>
            </a:r>
            <a:r>
              <a:rPr lang="en-US" sz="1400" dirty="0"/>
              <a:t> </a:t>
            </a:r>
            <a:r>
              <a:rPr lang="en-US" sz="1400" dirty="0" err="1"/>
              <a:t>zijn</a:t>
            </a:r>
            <a:r>
              <a:rPr lang="en-US" sz="1400" dirty="0"/>
              <a:t> </a:t>
            </a:r>
            <a:r>
              <a:rPr lang="en-US" sz="1400" dirty="0" err="1"/>
              <a:t>specifiek</a:t>
            </a:r>
            <a:r>
              <a:rPr lang="en-US" sz="1400" dirty="0"/>
              <a:t> </a:t>
            </a:r>
            <a:r>
              <a:rPr lang="en-US" sz="1400" dirty="0" err="1"/>
              <a:t>gelinkt</a:t>
            </a:r>
            <a:r>
              <a:rPr lang="en-US" sz="1400" dirty="0"/>
              <a:t> </a:t>
            </a:r>
            <a:r>
              <a:rPr lang="en-US" sz="1400" dirty="0" err="1"/>
              <a:t>aan</a:t>
            </a:r>
            <a:r>
              <a:rPr lang="en-US" sz="1400" dirty="0"/>
              <a:t> de </a:t>
            </a:r>
            <a:r>
              <a:rPr lang="en-US" sz="1400" dirty="0" err="1"/>
              <a:t>gekozen</a:t>
            </a:r>
            <a:r>
              <a:rPr lang="en-US" sz="1400" dirty="0"/>
              <a:t> </a:t>
            </a:r>
            <a:r>
              <a:rPr lang="en-US" sz="1400" dirty="0" err="1"/>
              <a:t>categorie</a:t>
            </a:r>
            <a:r>
              <a:rPr lang="en-US" sz="1400" dirty="0"/>
              <a:t> </a:t>
            </a:r>
            <a:r>
              <a:rPr lang="en-US" sz="1400" dirty="0" err="1"/>
              <a:t>en</a:t>
            </a:r>
            <a:r>
              <a:rPr lang="en-US" sz="1400" dirty="0"/>
              <a:t> </a:t>
            </a:r>
            <a:r>
              <a:rPr lang="en-US" sz="1400" dirty="0" err="1"/>
              <a:t>hoedanigheid</a:t>
            </a:r>
            <a:r>
              <a:rPr lang="en-US" sz="1400" dirty="0"/>
              <a:t>. </a:t>
            </a:r>
          </a:p>
          <a:p>
            <a:endParaRPr lang="fr-BE" sz="1400" dirty="0"/>
          </a:p>
          <a:p>
            <a:pPr marL="171450" indent="-171450">
              <a:buFont typeface="Arial" panose="020B0604020202020204" pitchFamily="34" charset="0"/>
              <a:buChar char="•"/>
            </a:pPr>
            <a:r>
              <a:rPr lang="nl-BE" sz="1200" b="1" dirty="0"/>
              <a:t>Keuze te ondernemen actie als ‘burger’ profiel: </a:t>
            </a:r>
          </a:p>
          <a:p>
            <a:pPr marL="685800" lvl="1" indent="-228600">
              <a:buFont typeface="+mj-lt"/>
              <a:buAutoNum type="arabicPeriod"/>
            </a:pPr>
            <a:r>
              <a:rPr lang="nl-BE" sz="1100" dirty="0"/>
              <a:t>Documenten neerleggen </a:t>
            </a:r>
          </a:p>
          <a:p>
            <a:pPr marL="685800" lvl="1" indent="-228600">
              <a:buFont typeface="+mj-lt"/>
              <a:buAutoNum type="arabicPeriod"/>
            </a:pPr>
            <a:r>
              <a:rPr lang="nl-BE" sz="1100" dirty="0"/>
              <a:t>Profiel aanpassen</a:t>
            </a:r>
          </a:p>
          <a:p>
            <a:pPr marL="685800" lvl="1" indent="-228600">
              <a:buFont typeface="+mj-lt"/>
              <a:buAutoNum type="arabicPeriod"/>
            </a:pPr>
            <a:r>
              <a:rPr lang="nl-BE" sz="1100" dirty="0"/>
              <a:t>Registreren als medewerker advocaat</a:t>
            </a:r>
          </a:p>
          <a:p>
            <a:pPr marL="685800" lvl="1" indent="-228600">
              <a:buFont typeface="+mj-lt"/>
              <a:buAutoNum type="arabicPeriod"/>
            </a:pPr>
            <a:r>
              <a:rPr lang="nl-BE" sz="1100" dirty="0"/>
              <a:t>Registreren als advocaat</a:t>
            </a:r>
          </a:p>
          <a:p>
            <a:pPr marL="685800" lvl="1" indent="-228600">
              <a:buFont typeface="+mj-lt"/>
              <a:buAutoNum type="arabicPeriod"/>
            </a:pPr>
            <a:r>
              <a:rPr lang="nl-BE" sz="1100" dirty="0"/>
              <a:t>Registreren als medewerker organisatie</a:t>
            </a:r>
          </a:p>
          <a:p>
            <a:pPr marL="685800" lvl="1" indent="-228600">
              <a:buFont typeface="+mj-lt"/>
              <a:buAutoNum type="arabicPeriod"/>
            </a:pPr>
            <a:endParaRPr lang="nl-BE" sz="1100" b="1" dirty="0"/>
          </a:p>
          <a:p>
            <a:pPr lvl="1"/>
            <a:endParaRPr lang="nl-BE" sz="1100" dirty="0"/>
          </a:p>
          <a:p>
            <a:pPr lvl="1"/>
            <a:endParaRPr lang="nl-BE" sz="1100" dirty="0"/>
          </a:p>
        </p:txBody>
      </p:sp>
      <p:cxnSp>
        <p:nvCxnSpPr>
          <p:cNvPr id="16" name="Straight Arrow Connector 15">
            <a:extLst>
              <a:ext uri="{FF2B5EF4-FFF2-40B4-BE49-F238E27FC236}">
                <a16:creationId xmlns:a16="http://schemas.microsoft.com/office/drawing/2014/main" id="{0F5C026D-3D36-430E-A00B-5A4FE2A01965}"/>
              </a:ext>
            </a:extLst>
          </p:cNvPr>
          <p:cNvCxnSpPr>
            <a:cxnSpLocks/>
          </p:cNvCxnSpPr>
          <p:nvPr/>
        </p:nvCxnSpPr>
        <p:spPr bwMode="auto">
          <a:xfrm flipV="1">
            <a:off x="2627784" y="3573016"/>
            <a:ext cx="3168352" cy="791150"/>
          </a:xfrm>
          <a:prstGeom prst="straightConnector1">
            <a:avLst/>
          </a:prstGeom>
          <a:noFill/>
          <a:ln w="31750" cap="flat" cmpd="sng" algn="ctr">
            <a:solidFill>
              <a:srgbClr val="FF0000"/>
            </a:solidFill>
            <a:prstDash val="solid"/>
            <a:round/>
            <a:headEnd type="none" w="med" len="med"/>
            <a:tailEnd type="arrow"/>
          </a:ln>
          <a:effectLst/>
        </p:spPr>
      </p:cxnSp>
      <p:sp>
        <p:nvSpPr>
          <p:cNvPr id="19" name="Rectangle 18">
            <a:extLst>
              <a:ext uri="{FF2B5EF4-FFF2-40B4-BE49-F238E27FC236}">
                <a16:creationId xmlns:a16="http://schemas.microsoft.com/office/drawing/2014/main" id="{CD2B3AA4-6584-4615-B7DF-0BF139DF0ED2}"/>
              </a:ext>
            </a:extLst>
          </p:cNvPr>
          <p:cNvSpPr/>
          <p:nvPr/>
        </p:nvSpPr>
        <p:spPr bwMode="auto">
          <a:xfrm>
            <a:off x="6022078" y="3112255"/>
            <a:ext cx="2595688" cy="85633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2" name="Rectangle 11">
            <a:extLst>
              <a:ext uri="{FF2B5EF4-FFF2-40B4-BE49-F238E27FC236}">
                <a16:creationId xmlns:a16="http://schemas.microsoft.com/office/drawing/2014/main" id="{ECBB17AE-C88A-40DD-816C-8FC76EF21C3A}"/>
              </a:ext>
            </a:extLst>
          </p:cNvPr>
          <p:cNvSpPr/>
          <p:nvPr/>
        </p:nvSpPr>
        <p:spPr>
          <a:xfrm>
            <a:off x="4790218" y="5013176"/>
            <a:ext cx="4353782" cy="615553"/>
          </a:xfrm>
          <a:prstGeom prst="rect">
            <a:avLst/>
          </a:prstGeom>
        </p:spPr>
        <p:txBody>
          <a:bodyPr wrap="square">
            <a:spAutoFit/>
          </a:bodyPr>
          <a:lstStyle/>
          <a:p>
            <a:pPr marL="171450" indent="-171450">
              <a:buFont typeface="Arial" panose="020B0604020202020204" pitchFamily="34" charset="0"/>
              <a:buChar char="•"/>
            </a:pPr>
            <a:r>
              <a:rPr lang="nl-BE" sz="1200" b="1" dirty="0"/>
              <a:t>Keuze actie als ‘advocaat’/’medewerker’ profiel: </a:t>
            </a:r>
          </a:p>
          <a:p>
            <a:pPr marL="685800" lvl="1" indent="-228600">
              <a:buFont typeface="+mj-lt"/>
              <a:buAutoNum type="arabicPeriod"/>
            </a:pPr>
            <a:r>
              <a:rPr lang="nl-BE" sz="1100" dirty="0"/>
              <a:t>Profiel aanpassen</a:t>
            </a:r>
          </a:p>
          <a:p>
            <a:pPr marL="685800" lvl="1" indent="-228600">
              <a:buFont typeface="+mj-lt"/>
              <a:buAutoNum type="arabicPeriod"/>
            </a:pPr>
            <a:r>
              <a:rPr lang="nl-BE" sz="1100" dirty="0"/>
              <a:t>Neerleggen van documenten in een zaak</a:t>
            </a:r>
          </a:p>
        </p:txBody>
      </p:sp>
      <p:sp>
        <p:nvSpPr>
          <p:cNvPr id="15" name="Title 1">
            <a:extLst>
              <a:ext uri="{FF2B5EF4-FFF2-40B4-BE49-F238E27FC236}">
                <a16:creationId xmlns:a16="http://schemas.microsoft.com/office/drawing/2014/main" id="{FECAF60D-9467-4C84-9302-89BE6424AC5A}"/>
              </a:ext>
            </a:extLst>
          </p:cNvPr>
          <p:cNvSpPr txBox="1">
            <a:spLocks/>
          </p:cNvSpPr>
          <p:nvPr/>
        </p:nvSpPr>
        <p:spPr bwMode="auto">
          <a:xfrm>
            <a:off x="302048" y="332656"/>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3"/>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accent1"/>
                </a:solidFill>
              </a:rPr>
              <a:t>      </a:t>
            </a:r>
            <a:r>
              <a:rPr lang="nl-BE" sz="2000" kern="0" dirty="0">
                <a:solidFill>
                  <a:schemeClr val="accent1"/>
                </a:solidFill>
              </a:rPr>
              <a:t>Selectie categorie/hoedanigheid/actie</a:t>
            </a:r>
            <a:endParaRPr lang="nl-BE" sz="2400" kern="0" dirty="0">
              <a:solidFill>
                <a:schemeClr val="accent1"/>
              </a:solidFill>
            </a:endParaRPr>
          </a:p>
        </p:txBody>
      </p:sp>
      <p:sp>
        <p:nvSpPr>
          <p:cNvPr id="9" name="Rectangle 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675060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512" y="1529275"/>
            <a:ext cx="8717930" cy="3379714"/>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22</a:t>
            </a:fld>
            <a:endParaRPr lang="en-US">
              <a:solidFill>
                <a:schemeClr val="tx1"/>
              </a:solidFill>
            </a:endParaRPr>
          </a:p>
        </p:txBody>
      </p:sp>
      <p:sp>
        <p:nvSpPr>
          <p:cNvPr id="7" name="Content Placeholder 2"/>
          <p:cNvSpPr>
            <a:spLocks noGrp="1"/>
          </p:cNvSpPr>
          <p:nvPr>
            <p:ph idx="1"/>
          </p:nvPr>
        </p:nvSpPr>
        <p:spPr>
          <a:xfrm>
            <a:off x="245636" y="4969361"/>
            <a:ext cx="8435281" cy="1872209"/>
          </a:xfrm>
        </p:spPr>
        <p:txBody>
          <a:bodyPr>
            <a:normAutofit/>
          </a:bodyPr>
          <a:lstStyle/>
          <a:p>
            <a:pPr algn="just"/>
            <a:endParaRPr lang="fr-BE" sz="1200" dirty="0"/>
          </a:p>
          <a:p>
            <a:pPr algn="just">
              <a:buFont typeface="Arial" panose="020B0604020202020204" pitchFamily="34" charset="0"/>
              <a:buChar char="•"/>
            </a:pPr>
            <a:r>
              <a:rPr lang="nl-NL" sz="1400" dirty="0"/>
              <a:t>Indien u als medewerker een document wenst neer te leggen, dient u de actie </a:t>
            </a:r>
            <a:r>
              <a:rPr lang="nl-NL" sz="1400" b="1" dirty="0"/>
              <a:t>‘Registreren als medewerker van advocaat’ of ‘Registreren als medewerker van organisatie’ </a:t>
            </a:r>
            <a:r>
              <a:rPr lang="nl-NL" sz="1400" dirty="0"/>
              <a:t>te selecteren.</a:t>
            </a:r>
          </a:p>
          <a:p>
            <a:pPr algn="just">
              <a:buFont typeface="Arial" panose="020B0604020202020204" pitchFamily="34" charset="0"/>
              <a:buChar char="•"/>
            </a:pPr>
            <a:r>
              <a:rPr lang="nl-NL" sz="1400" dirty="0"/>
              <a:t>Druk vervolgens op de knop </a:t>
            </a:r>
            <a:endParaRPr lang="fr-BE" sz="1400" dirty="0"/>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registreren als medewerker</a:t>
            </a:r>
            <a:endParaRPr lang="nl-BE" sz="2400" kern="0" dirty="0">
              <a:solidFill>
                <a:schemeClr val="accent1"/>
              </a:solidFill>
            </a:endParaRPr>
          </a:p>
        </p:txBody>
      </p:sp>
      <p:pic>
        <p:nvPicPr>
          <p:cNvPr id="8" name="Picture 7">
            <a:extLst>
              <a:ext uri="{FF2B5EF4-FFF2-40B4-BE49-F238E27FC236}">
                <a16:creationId xmlns:a16="http://schemas.microsoft.com/office/drawing/2014/main" id="{B807B660-31CF-4A83-B890-8C1414F8D455}"/>
              </a:ext>
            </a:extLst>
          </p:cNvPr>
          <p:cNvPicPr>
            <a:picLocks noChangeAspect="1"/>
          </p:cNvPicPr>
          <p:nvPr/>
        </p:nvPicPr>
        <p:blipFill rotWithShape="1">
          <a:blip r:embed="rId3"/>
          <a:srcRect l="77563" t="61205" r="15350" b="33192"/>
          <a:stretch/>
        </p:blipFill>
        <p:spPr>
          <a:xfrm>
            <a:off x="2987824" y="5661734"/>
            <a:ext cx="953281" cy="423680"/>
          </a:xfrm>
          <a:prstGeom prst="rect">
            <a:avLst/>
          </a:prstGeom>
        </p:spPr>
      </p:pic>
      <p:sp>
        <p:nvSpPr>
          <p:cNvPr id="9" name="Rectangle 8">
            <a:extLst>
              <a:ext uri="{FF2B5EF4-FFF2-40B4-BE49-F238E27FC236}">
                <a16:creationId xmlns:a16="http://schemas.microsoft.com/office/drawing/2014/main" id="{39809142-0C85-4927-B3EA-86D05FCC2693}"/>
              </a:ext>
            </a:extLst>
          </p:cNvPr>
          <p:cNvSpPr/>
          <p:nvPr/>
        </p:nvSpPr>
        <p:spPr bwMode="auto">
          <a:xfrm>
            <a:off x="6137984" y="4247111"/>
            <a:ext cx="2542933" cy="28905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3" name="Straight Arrow Connector 12">
            <a:extLst>
              <a:ext uri="{FF2B5EF4-FFF2-40B4-BE49-F238E27FC236}">
                <a16:creationId xmlns:a16="http://schemas.microsoft.com/office/drawing/2014/main" id="{2790914B-8781-405A-B997-F1C347D6F1D9}"/>
              </a:ext>
            </a:extLst>
          </p:cNvPr>
          <p:cNvCxnSpPr>
            <a:cxnSpLocks/>
          </p:cNvCxnSpPr>
          <p:nvPr/>
        </p:nvCxnSpPr>
        <p:spPr bwMode="auto">
          <a:xfrm flipV="1">
            <a:off x="3464464" y="4536170"/>
            <a:ext cx="2619704" cy="698834"/>
          </a:xfrm>
          <a:prstGeom prst="straightConnector1">
            <a:avLst/>
          </a:prstGeom>
          <a:noFill/>
          <a:ln w="31750" cap="flat" cmpd="sng" algn="ctr">
            <a:solidFill>
              <a:srgbClr val="FF0000"/>
            </a:solidFill>
            <a:prstDash val="solid"/>
            <a:round/>
            <a:headEnd type="none" w="med" len="med"/>
            <a:tailEnd type="arrow"/>
          </a:ln>
          <a:effectLst/>
        </p:spPr>
      </p:cxn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07932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12" t="1377" r="3381" b="1836"/>
          <a:stretch/>
        </p:blipFill>
        <p:spPr>
          <a:xfrm>
            <a:off x="2699791" y="1496229"/>
            <a:ext cx="6408713" cy="4176464"/>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23</a:t>
            </a:fld>
            <a:endParaRPr lang="en-US">
              <a:solidFill>
                <a:schemeClr val="tx1"/>
              </a:solidFill>
            </a:endParaRPr>
          </a:p>
        </p:txBody>
      </p:sp>
      <p:sp>
        <p:nvSpPr>
          <p:cNvPr id="7" name="Content Placeholder 2"/>
          <p:cNvSpPr>
            <a:spLocks noGrp="1"/>
          </p:cNvSpPr>
          <p:nvPr>
            <p:ph idx="1"/>
          </p:nvPr>
        </p:nvSpPr>
        <p:spPr>
          <a:xfrm>
            <a:off x="33440" y="1412776"/>
            <a:ext cx="2627784" cy="4670897"/>
          </a:xfrm>
        </p:spPr>
        <p:txBody>
          <a:bodyPr>
            <a:normAutofit/>
          </a:bodyPr>
          <a:lstStyle/>
          <a:p>
            <a:endParaRPr lang="fr-BE" sz="1200" dirty="0"/>
          </a:p>
          <a:p>
            <a:pPr>
              <a:buFont typeface="Arial" panose="020B0604020202020204" pitchFamily="34" charset="0"/>
              <a:buChar char="•"/>
            </a:pPr>
            <a:r>
              <a:rPr lang="nl-NL" sz="1400" dirty="0"/>
              <a:t>U komt op de </a:t>
            </a:r>
            <a:r>
              <a:rPr lang="nl-NL" sz="1400" b="1" dirty="0"/>
              <a:t>pagina</a:t>
            </a:r>
            <a:r>
              <a:rPr lang="nl-NL" sz="1400" dirty="0"/>
              <a:t> voor het beheer van uw </a:t>
            </a:r>
            <a:r>
              <a:rPr lang="nl-NL" sz="1400" b="1" dirty="0"/>
              <a:t>profiel als ‘medewerker</a:t>
            </a:r>
            <a:r>
              <a:rPr lang="nl-NL" sz="1400" dirty="0"/>
              <a:t>’. Hier kan u uw gewenst emailadres wijzigen conform aan de procedure vermeld bij aanmaak van uw profiel. U klikt op de knop </a:t>
            </a:r>
            <a:r>
              <a:rPr lang="nl-NL" sz="1400" b="1" dirty="0"/>
              <a:t>‘e-mail wijzigen’.</a:t>
            </a:r>
          </a:p>
          <a:p>
            <a:pPr>
              <a:buFont typeface="Arial" panose="020B0604020202020204" pitchFamily="34" charset="0"/>
              <a:buChar char="•"/>
            </a:pPr>
            <a:r>
              <a:rPr lang="nl-NL" sz="1400" dirty="0"/>
              <a:t>Nadien kan u verdergaan met keuze van de advocaat of organisatie die u vertegenwoordigt.</a:t>
            </a:r>
            <a:endParaRPr lang="nl-NL" sz="1400" b="1" dirty="0"/>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registreren als medewerker</a:t>
            </a:r>
            <a:endParaRPr lang="nl-BE" sz="2400" kern="0" dirty="0">
              <a:solidFill>
                <a:schemeClr val="accent1"/>
              </a:solidFill>
            </a:endParaRPr>
          </a:p>
        </p:txBody>
      </p:sp>
      <p:sp>
        <p:nvSpPr>
          <p:cNvPr id="13" name="Rectangle 12">
            <a:extLst>
              <a:ext uri="{FF2B5EF4-FFF2-40B4-BE49-F238E27FC236}">
                <a16:creationId xmlns:a16="http://schemas.microsoft.com/office/drawing/2014/main" id="{E21903D6-6505-4527-8910-8B9576876025}"/>
              </a:ext>
            </a:extLst>
          </p:cNvPr>
          <p:cNvSpPr/>
          <p:nvPr/>
        </p:nvSpPr>
        <p:spPr bwMode="auto">
          <a:xfrm>
            <a:off x="6588224" y="2204864"/>
            <a:ext cx="1292686" cy="28905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4" name="Straight Arrow Connector 13">
            <a:extLst>
              <a:ext uri="{FF2B5EF4-FFF2-40B4-BE49-F238E27FC236}">
                <a16:creationId xmlns:a16="http://schemas.microsoft.com/office/drawing/2014/main" id="{6BFB35DD-5F00-48EF-BD6A-FAB2700602B9}"/>
              </a:ext>
            </a:extLst>
          </p:cNvPr>
          <p:cNvCxnSpPr>
            <a:cxnSpLocks/>
          </p:cNvCxnSpPr>
          <p:nvPr/>
        </p:nvCxnSpPr>
        <p:spPr bwMode="auto">
          <a:xfrm flipH="1">
            <a:off x="2411760" y="2493922"/>
            <a:ext cx="4176464" cy="100708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5725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9617" y="4349522"/>
            <a:ext cx="5141327" cy="2423835"/>
          </a:xfrm>
          <a:prstGeom prst="rect">
            <a:avLst/>
          </a:prstGeom>
        </p:spPr>
      </p:pic>
      <p:pic>
        <p:nvPicPr>
          <p:cNvPr id="17" name="Picture 16"/>
          <p:cNvPicPr>
            <a:picLocks noChangeAspect="1"/>
          </p:cNvPicPr>
          <p:nvPr/>
        </p:nvPicPr>
        <p:blipFill rotWithShape="1">
          <a:blip r:embed="rId3"/>
          <a:srcRect l="26486" t="30955" r="3381" b="15645"/>
          <a:stretch/>
        </p:blipFill>
        <p:spPr>
          <a:xfrm>
            <a:off x="3779912" y="1354120"/>
            <a:ext cx="5262301" cy="2546927"/>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24</a:t>
            </a:fld>
            <a:endParaRPr lang="en-US">
              <a:solidFill>
                <a:schemeClr val="tx1"/>
              </a:solidFill>
            </a:endParaRPr>
          </a:p>
        </p:txBody>
      </p:sp>
      <p:sp>
        <p:nvSpPr>
          <p:cNvPr id="7" name="Content Placeholder 2"/>
          <p:cNvSpPr>
            <a:spLocks noGrp="1"/>
          </p:cNvSpPr>
          <p:nvPr>
            <p:ph idx="1"/>
          </p:nvPr>
        </p:nvSpPr>
        <p:spPr>
          <a:xfrm>
            <a:off x="0" y="1564297"/>
            <a:ext cx="3779912" cy="4670897"/>
          </a:xfrm>
        </p:spPr>
        <p:txBody>
          <a:bodyPr>
            <a:normAutofit/>
          </a:bodyPr>
          <a:lstStyle/>
          <a:p>
            <a:pPr algn="just"/>
            <a:endParaRPr lang="fr-BE" sz="1200" dirty="0"/>
          </a:p>
          <a:p>
            <a:pPr>
              <a:buFont typeface="Arial" panose="020B0604020202020204" pitchFamily="34" charset="0"/>
              <a:buChar char="•"/>
            </a:pPr>
            <a:r>
              <a:rPr lang="nl-NL" sz="1400" dirty="0"/>
              <a:t>Na validatie van e-mail, dient u aan te duiden van welke </a:t>
            </a:r>
            <a:r>
              <a:rPr lang="nl-NL" sz="1400" b="1" dirty="0" err="1"/>
              <a:t>advoca</a:t>
            </a:r>
            <a:r>
              <a:rPr lang="nl-NL" sz="1400" b="1" dirty="0"/>
              <a:t>(a)t(en) of organisatie(s)</a:t>
            </a:r>
            <a:r>
              <a:rPr lang="nl-NL" sz="1400" dirty="0"/>
              <a:t> u de medewerker bent. Klik hiervoor op knop ‘</a:t>
            </a:r>
            <a:r>
              <a:rPr lang="nl-NL" sz="1400" b="1" dirty="0"/>
              <a:t>Toevoegen</a:t>
            </a:r>
            <a:r>
              <a:rPr lang="nl-NL" sz="1400" dirty="0"/>
              <a:t>’.</a:t>
            </a:r>
          </a:p>
          <a:p>
            <a:pPr>
              <a:buFont typeface="Arial" panose="020B0604020202020204" pitchFamily="34" charset="0"/>
              <a:buChar char="•"/>
            </a:pPr>
            <a:r>
              <a:rPr lang="nl-NL" sz="1400" dirty="0"/>
              <a:t>Hierna krijgt u een scherm te zien met als titel </a:t>
            </a:r>
            <a:r>
              <a:rPr lang="nl-NL" sz="1400" b="1" dirty="0"/>
              <a:t>‘Een vertegenwoordiging toevoegen’. </a:t>
            </a:r>
            <a:r>
              <a:rPr lang="nl-NL" sz="1400" dirty="0"/>
              <a:t>U heeft de keuze </a:t>
            </a:r>
            <a:r>
              <a:rPr lang="nl-NL" sz="1400" b="1" dirty="0"/>
              <a:t>een advocaat of organisatie </a:t>
            </a:r>
            <a:r>
              <a:rPr lang="nl-NL" sz="1400" dirty="0"/>
              <a:t>toe te voegen, afhankelijk van de gekozen actie op de startpagina.</a:t>
            </a:r>
          </a:p>
          <a:p>
            <a:pPr>
              <a:buFont typeface="Arial" panose="020B0604020202020204" pitchFamily="34" charset="0"/>
              <a:buChar char="•"/>
            </a:pPr>
            <a:r>
              <a:rPr lang="nl-NL" sz="1400" dirty="0"/>
              <a:t>U kan nadien steeds </a:t>
            </a:r>
            <a:r>
              <a:rPr lang="nl-NL" sz="1400" b="1" dirty="0"/>
              <a:t>‘uw profiel aanpassen’ </a:t>
            </a:r>
            <a:r>
              <a:rPr lang="nl-NL" sz="1400" dirty="0"/>
              <a:t>als actie kiezen en een geselecteerde </a:t>
            </a:r>
            <a:r>
              <a:rPr lang="nl-NL" sz="1400" b="1" dirty="0"/>
              <a:t>vertegenwoordiging verwijderen </a:t>
            </a:r>
            <a:r>
              <a:rPr lang="nl-NL" sz="1400" dirty="0"/>
              <a:t>door klikken op de aangeduide knop.</a:t>
            </a:r>
          </a:p>
          <a:p>
            <a:pPr>
              <a:buFont typeface="Arial" panose="020B0604020202020204" pitchFamily="34" charset="0"/>
              <a:buChar char="•"/>
            </a:pPr>
            <a:endParaRPr lang="nl-NL" sz="1400" dirty="0"/>
          </a:p>
          <a:p>
            <a:pPr algn="just">
              <a:buFont typeface="Arial" panose="020B0604020202020204" pitchFamily="34" charset="0"/>
              <a:buChar char="•"/>
            </a:pPr>
            <a:endParaRPr lang="fr-BE" sz="1400" dirty="0"/>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registreren als medewerker</a:t>
            </a:r>
            <a:endParaRPr lang="nl-BE" sz="2400" kern="0" dirty="0">
              <a:solidFill>
                <a:schemeClr val="accent1"/>
              </a:solidFill>
            </a:endParaRPr>
          </a:p>
        </p:txBody>
      </p:sp>
      <p:sp>
        <p:nvSpPr>
          <p:cNvPr id="9" name="Rectangle 8">
            <a:extLst>
              <a:ext uri="{FF2B5EF4-FFF2-40B4-BE49-F238E27FC236}">
                <a16:creationId xmlns:a16="http://schemas.microsoft.com/office/drawing/2014/main" id="{1943D7EC-BE47-45ED-9C44-ADAAEDFFE837}"/>
              </a:ext>
            </a:extLst>
          </p:cNvPr>
          <p:cNvSpPr/>
          <p:nvPr/>
        </p:nvSpPr>
        <p:spPr bwMode="auto">
          <a:xfrm>
            <a:off x="3774790" y="1656598"/>
            <a:ext cx="799082" cy="28905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0" name="Straight Arrow Connector 9">
            <a:extLst>
              <a:ext uri="{FF2B5EF4-FFF2-40B4-BE49-F238E27FC236}">
                <a16:creationId xmlns:a16="http://schemas.microsoft.com/office/drawing/2014/main" id="{DE6156AC-355F-43C5-9589-780D48C7D69B}"/>
              </a:ext>
            </a:extLst>
          </p:cNvPr>
          <p:cNvCxnSpPr>
            <a:cxnSpLocks/>
          </p:cNvCxnSpPr>
          <p:nvPr/>
        </p:nvCxnSpPr>
        <p:spPr bwMode="auto">
          <a:xfrm flipH="1">
            <a:off x="3203848" y="1966445"/>
            <a:ext cx="1008112" cy="598459"/>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E0127797-472E-4682-8853-35A2DF6051A3}"/>
              </a:ext>
            </a:extLst>
          </p:cNvPr>
          <p:cNvSpPr/>
          <p:nvPr/>
        </p:nvSpPr>
        <p:spPr bwMode="auto">
          <a:xfrm>
            <a:off x="3888401" y="4361360"/>
            <a:ext cx="1835727" cy="28905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4" name="Straight Arrow Connector 13">
            <a:extLst>
              <a:ext uri="{FF2B5EF4-FFF2-40B4-BE49-F238E27FC236}">
                <a16:creationId xmlns:a16="http://schemas.microsoft.com/office/drawing/2014/main" id="{25DA8293-EDBF-4CD7-B2F1-B77F0D5313C3}"/>
              </a:ext>
            </a:extLst>
          </p:cNvPr>
          <p:cNvCxnSpPr>
            <a:cxnSpLocks/>
          </p:cNvCxnSpPr>
          <p:nvPr/>
        </p:nvCxnSpPr>
        <p:spPr bwMode="auto">
          <a:xfrm flipH="1" flipV="1">
            <a:off x="2987824" y="3810947"/>
            <a:ext cx="900577" cy="51778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3CC7EBF8-AA21-4F10-9228-07871B8B6A10}"/>
              </a:ext>
            </a:extLst>
          </p:cNvPr>
          <p:cNvCxnSpPr>
            <a:cxnSpLocks/>
          </p:cNvCxnSpPr>
          <p:nvPr/>
        </p:nvCxnSpPr>
        <p:spPr bwMode="auto">
          <a:xfrm flipH="1">
            <a:off x="3299241" y="3921836"/>
            <a:ext cx="516834" cy="584053"/>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A7BE27F7-A42E-4DC9-993C-07ED44314C54}"/>
              </a:ext>
            </a:extLst>
          </p:cNvPr>
          <p:cNvSpPr/>
          <p:nvPr/>
        </p:nvSpPr>
        <p:spPr bwMode="auto">
          <a:xfrm>
            <a:off x="3785034" y="3594606"/>
            <a:ext cx="1594260" cy="317884"/>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3" name="Rectangle 12"/>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8" name="Imag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504169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25</a:t>
            </a:fld>
            <a:endParaRPr lang="en-US">
              <a:solidFill>
                <a:schemeClr val="tx1"/>
              </a:solidFill>
            </a:endParaRPr>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registreren als medewerker: Advocaat toevoegen</a:t>
            </a:r>
            <a:endParaRPr lang="nl-BE" sz="2400" kern="0" dirty="0">
              <a:solidFill>
                <a:schemeClr val="accent1"/>
              </a:solidFill>
            </a:endParaRPr>
          </a:p>
        </p:txBody>
      </p:sp>
      <p:sp>
        <p:nvSpPr>
          <p:cNvPr id="9" name="Content Placeholder 2">
            <a:extLst>
              <a:ext uri="{FF2B5EF4-FFF2-40B4-BE49-F238E27FC236}">
                <a16:creationId xmlns:a16="http://schemas.microsoft.com/office/drawing/2014/main" id="{2E292867-5EA4-4B5B-BA3B-90554947C7D3}"/>
              </a:ext>
            </a:extLst>
          </p:cNvPr>
          <p:cNvSpPr txBox="1">
            <a:spLocks/>
          </p:cNvSpPr>
          <p:nvPr/>
        </p:nvSpPr>
        <p:spPr bwMode="auto">
          <a:xfrm>
            <a:off x="-108520" y="3987259"/>
            <a:ext cx="8388424" cy="373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400" kern="0" dirty="0"/>
          </a:p>
          <a:p>
            <a:pPr algn="just">
              <a:buFont typeface="Arial" panose="020B0604020202020204" pitchFamily="34" charset="0"/>
              <a:buChar char="•"/>
            </a:pPr>
            <a:r>
              <a:rPr lang="nl-NL" sz="1600" kern="0" dirty="0"/>
              <a:t>U maakt de keuze om een </a:t>
            </a:r>
            <a:r>
              <a:rPr lang="nl-NL" sz="1600" b="1" kern="0" dirty="0"/>
              <a:t>advocaat </a:t>
            </a:r>
            <a:r>
              <a:rPr lang="nl-NL" sz="1600" kern="0" dirty="0"/>
              <a:t>toe te voegen die u wenst te vertegenwoordigen</a:t>
            </a:r>
            <a:r>
              <a:rPr lang="nl-NL" sz="1600" b="1" kern="0" dirty="0"/>
              <a:t>:</a:t>
            </a:r>
            <a:endParaRPr lang="nl-NL" sz="1600" kern="0" dirty="0"/>
          </a:p>
          <a:p>
            <a:pPr lvl="1" algn="just">
              <a:buFont typeface="Courier New" panose="02070309020205020404" pitchFamily="49" charset="0"/>
              <a:buChar char="o"/>
            </a:pPr>
            <a:r>
              <a:rPr lang="nl-NL" sz="1400" kern="0" dirty="0"/>
              <a:t>Bepaal de </a:t>
            </a:r>
            <a:r>
              <a:rPr lang="nl-NL" sz="1400" b="1" kern="0" dirty="0"/>
              <a:t>selectiecriteria</a:t>
            </a:r>
            <a:r>
              <a:rPr lang="nl-NL" sz="1400" kern="0" dirty="0"/>
              <a:t> voor uw zoekopdracht, nl. naam, voornaam, postcode, balie, rijksregisternummer, e-mail (minimaal 1 criteria is nodig). Hier wordt bv. op naam gezocht.</a:t>
            </a:r>
          </a:p>
          <a:p>
            <a:pPr lvl="1" algn="just">
              <a:buFont typeface="Courier New" panose="02070309020205020404" pitchFamily="49" charset="0"/>
              <a:buChar char="o"/>
            </a:pPr>
            <a:r>
              <a:rPr lang="nl-NL" sz="1400" kern="0" dirty="0"/>
              <a:t>Nadien klikt u op de knop ‘</a:t>
            </a:r>
            <a:r>
              <a:rPr lang="nl-NL" sz="1400" b="1" kern="0" dirty="0"/>
              <a:t>Zoeken</a:t>
            </a:r>
            <a:r>
              <a:rPr lang="nl-NL" sz="1400" kern="0" dirty="0"/>
              <a:t>’ en krijgt u een resultatenlijst van advocaten te zien. U selecteert de gewenste advocaat door het klikken op deze naam tot deze in een blauwe kleur verschijnt.</a:t>
            </a:r>
          </a:p>
          <a:p>
            <a:pPr lvl="1" algn="just">
              <a:buFont typeface="Courier New" panose="02070309020205020404" pitchFamily="49" charset="0"/>
              <a:buChar char="o"/>
            </a:pPr>
            <a:r>
              <a:rPr lang="nl-NL" sz="1400" dirty="0"/>
              <a:t>Bij elke actie uitgevoerd in e-</a:t>
            </a:r>
            <a:r>
              <a:rPr lang="nl-NL" sz="1400" dirty="0" err="1"/>
              <a:t>Deposit</a:t>
            </a:r>
            <a:r>
              <a:rPr lang="nl-NL" sz="1400" dirty="0"/>
              <a:t> in naam van een advocaat zal deze automatisch een e-mail ontvangen, bv van het ontvangstbewijs van neerlegging in zijn naam.</a:t>
            </a:r>
          </a:p>
          <a:p>
            <a:pPr lvl="1" algn="just">
              <a:buFont typeface="Courier New" panose="02070309020205020404" pitchFamily="49" charset="0"/>
              <a:buChar char="o"/>
            </a:pPr>
            <a:endParaRPr lang="nl-NL" sz="1400" kern="0" dirty="0"/>
          </a:p>
          <a:p>
            <a:pPr algn="just">
              <a:buFont typeface="Arial" panose="020B0604020202020204" pitchFamily="34" charset="0"/>
              <a:buChar char="•"/>
            </a:pPr>
            <a:endParaRPr lang="fr-BE" sz="1600" kern="0" dirty="0"/>
          </a:p>
        </p:txBody>
      </p:sp>
      <p:pic>
        <p:nvPicPr>
          <p:cNvPr id="8" name="Picture 7">
            <a:extLst>
              <a:ext uri="{FF2B5EF4-FFF2-40B4-BE49-F238E27FC236}">
                <a16:creationId xmlns:a16="http://schemas.microsoft.com/office/drawing/2014/main" id="{15A73A8E-D6A5-4FBB-A3A7-913403871D4A}"/>
              </a:ext>
            </a:extLst>
          </p:cNvPr>
          <p:cNvPicPr>
            <a:picLocks noChangeAspect="1"/>
          </p:cNvPicPr>
          <p:nvPr/>
        </p:nvPicPr>
        <p:blipFill rotWithShape="1">
          <a:blip r:embed="rId2"/>
          <a:srcRect l="25714" t="16384" r="28466" b="44071"/>
          <a:stretch/>
        </p:blipFill>
        <p:spPr>
          <a:xfrm>
            <a:off x="1114854" y="1683209"/>
            <a:ext cx="5537851" cy="2393863"/>
          </a:xfrm>
          <a:prstGeom prst="rect">
            <a:avLst/>
          </a:prstGeom>
        </p:spPr>
      </p:pic>
      <p:sp>
        <p:nvSpPr>
          <p:cNvPr id="12" name="Rectangle 11">
            <a:extLst>
              <a:ext uri="{FF2B5EF4-FFF2-40B4-BE49-F238E27FC236}">
                <a16:creationId xmlns:a16="http://schemas.microsoft.com/office/drawing/2014/main" id="{4FDCCA5B-B384-435D-BAD7-F877E80D8495}"/>
              </a:ext>
            </a:extLst>
          </p:cNvPr>
          <p:cNvSpPr/>
          <p:nvPr/>
        </p:nvSpPr>
        <p:spPr bwMode="auto">
          <a:xfrm>
            <a:off x="1083345" y="2640714"/>
            <a:ext cx="2417206" cy="324211"/>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3" name="Straight Arrow Connector 12">
            <a:extLst>
              <a:ext uri="{FF2B5EF4-FFF2-40B4-BE49-F238E27FC236}">
                <a16:creationId xmlns:a16="http://schemas.microsoft.com/office/drawing/2014/main" id="{9E695513-95D1-4C9A-9FFC-EC8AD67195B3}"/>
              </a:ext>
            </a:extLst>
          </p:cNvPr>
          <p:cNvCxnSpPr>
            <a:cxnSpLocks/>
          </p:cNvCxnSpPr>
          <p:nvPr/>
        </p:nvCxnSpPr>
        <p:spPr bwMode="auto">
          <a:xfrm flipH="1">
            <a:off x="2291949" y="2964925"/>
            <a:ext cx="22628" cy="167553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8981D109-9253-4D41-A184-784E15971E2A}"/>
              </a:ext>
            </a:extLst>
          </p:cNvPr>
          <p:cNvSpPr/>
          <p:nvPr/>
        </p:nvSpPr>
        <p:spPr bwMode="auto">
          <a:xfrm>
            <a:off x="5758822" y="3403736"/>
            <a:ext cx="1197247" cy="44797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7" name="Straight Arrow Connector 16">
            <a:extLst>
              <a:ext uri="{FF2B5EF4-FFF2-40B4-BE49-F238E27FC236}">
                <a16:creationId xmlns:a16="http://schemas.microsoft.com/office/drawing/2014/main" id="{0EE530A9-ADB7-4346-84D4-91C08DFF684E}"/>
              </a:ext>
            </a:extLst>
          </p:cNvPr>
          <p:cNvCxnSpPr>
            <a:cxnSpLocks/>
          </p:cNvCxnSpPr>
          <p:nvPr/>
        </p:nvCxnSpPr>
        <p:spPr bwMode="auto">
          <a:xfrm flipH="1">
            <a:off x="3563888" y="3851714"/>
            <a:ext cx="2793557" cy="1233470"/>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2" name="Rectangle 1"/>
          <p:cNvSpPr/>
          <p:nvPr/>
        </p:nvSpPr>
        <p:spPr bwMode="auto">
          <a:xfrm>
            <a:off x="1691680" y="1963531"/>
            <a:ext cx="720080" cy="25185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14" name="Rectangle 13"/>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533726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41114" y="1461354"/>
            <a:ext cx="5487266" cy="2586925"/>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26</a:t>
            </a:fld>
            <a:endParaRPr lang="en-US">
              <a:solidFill>
                <a:schemeClr val="tx1"/>
              </a:solidFill>
            </a:endParaRPr>
          </a:p>
        </p:txBody>
      </p:sp>
      <p:sp>
        <p:nvSpPr>
          <p:cNvPr id="7" name="Content Placeholder 2"/>
          <p:cNvSpPr>
            <a:spLocks noGrp="1"/>
          </p:cNvSpPr>
          <p:nvPr>
            <p:ph idx="1"/>
          </p:nvPr>
        </p:nvSpPr>
        <p:spPr>
          <a:xfrm>
            <a:off x="427652" y="3900185"/>
            <a:ext cx="8463408" cy="3734793"/>
          </a:xfrm>
        </p:spPr>
        <p:txBody>
          <a:bodyPr>
            <a:normAutofit/>
          </a:bodyPr>
          <a:lstStyle/>
          <a:p>
            <a:pPr algn="just"/>
            <a:endParaRPr lang="fr-BE" sz="1200" dirty="0"/>
          </a:p>
          <a:p>
            <a:pPr algn="just">
              <a:buFont typeface="Arial" panose="020B0604020202020204" pitchFamily="34" charset="0"/>
              <a:buChar char="•"/>
            </a:pPr>
            <a:r>
              <a:rPr lang="nl-NL" sz="1400" dirty="0"/>
              <a:t>U maakt de keuze </a:t>
            </a:r>
            <a:r>
              <a:rPr lang="nl-NL" sz="1400" b="1" dirty="0"/>
              <a:t>organisatie </a:t>
            </a:r>
            <a:r>
              <a:rPr lang="nl-NL" sz="1400" dirty="0"/>
              <a:t>die u wenst te vertegenwoordigen</a:t>
            </a:r>
            <a:r>
              <a:rPr lang="nl-NL" sz="1400" b="1" dirty="0"/>
              <a:t>:</a:t>
            </a:r>
            <a:endParaRPr lang="nl-NL" sz="1400" dirty="0"/>
          </a:p>
          <a:p>
            <a:pPr lvl="1" algn="just">
              <a:buFont typeface="Courier New" panose="02070309020205020404" pitchFamily="49" charset="0"/>
              <a:buChar char="o"/>
            </a:pPr>
            <a:r>
              <a:rPr lang="nl-NL" sz="1200" dirty="0"/>
              <a:t>Vul het KBO nummer van de organisatie in. Klik op “Verifieer KBO-nummer” om de gegevens te controleren met de gegevens uit het KBO.</a:t>
            </a:r>
          </a:p>
          <a:p>
            <a:pPr algn="just">
              <a:buFont typeface="Arial" panose="020B0604020202020204" pitchFamily="34" charset="0"/>
              <a:buChar char="•"/>
            </a:pPr>
            <a:r>
              <a:rPr lang="nl-NL" sz="1400" dirty="0"/>
              <a:t>Nadien klikt u op de knop ‘</a:t>
            </a:r>
            <a:r>
              <a:rPr lang="nl-NL" sz="1400" b="1" dirty="0"/>
              <a:t>OK</a:t>
            </a:r>
            <a:r>
              <a:rPr lang="nl-NL" sz="1400" dirty="0"/>
              <a:t>’ en op de profielpagina klikt u op </a:t>
            </a:r>
            <a:r>
              <a:rPr lang="nl-NL" sz="1400" b="1" dirty="0"/>
              <a:t>‘Valideer profiel’. </a:t>
            </a:r>
            <a:r>
              <a:rPr lang="nl-NL" sz="1400" dirty="0"/>
              <a:t>U ontvangt een pop-up scherm dat uw profiel succesvol werd opgeslagen.</a:t>
            </a:r>
          </a:p>
          <a:p>
            <a:pPr marL="0" indent="0" algn="just"/>
            <a:endParaRPr lang="fr-BE" sz="1400" dirty="0"/>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registreren als medewerker: Organisatie toevoegen</a:t>
            </a:r>
            <a:endParaRPr lang="nl-BE" sz="2400" kern="0" dirty="0">
              <a:solidFill>
                <a:schemeClr val="accent1"/>
              </a:solidFill>
            </a:endParaRPr>
          </a:p>
        </p:txBody>
      </p:sp>
      <p:sp>
        <p:nvSpPr>
          <p:cNvPr id="8" name="Rectangle 7">
            <a:extLst>
              <a:ext uri="{FF2B5EF4-FFF2-40B4-BE49-F238E27FC236}">
                <a16:creationId xmlns:a16="http://schemas.microsoft.com/office/drawing/2014/main" id="{6FDD381F-CDAE-4D5F-B0D2-06626DF2F37A}"/>
              </a:ext>
            </a:extLst>
          </p:cNvPr>
          <p:cNvSpPr/>
          <p:nvPr/>
        </p:nvSpPr>
        <p:spPr bwMode="auto">
          <a:xfrm>
            <a:off x="1115616" y="1835909"/>
            <a:ext cx="1728192" cy="256277"/>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9" name="Straight Arrow Connector 8">
            <a:extLst>
              <a:ext uri="{FF2B5EF4-FFF2-40B4-BE49-F238E27FC236}">
                <a16:creationId xmlns:a16="http://schemas.microsoft.com/office/drawing/2014/main" id="{40F3A701-C64A-4941-BF9D-0E6EA4268EE2}"/>
              </a:ext>
            </a:extLst>
          </p:cNvPr>
          <p:cNvCxnSpPr>
            <a:cxnSpLocks/>
            <a:stCxn id="8" idx="2"/>
          </p:cNvCxnSpPr>
          <p:nvPr/>
        </p:nvCxnSpPr>
        <p:spPr bwMode="auto">
          <a:xfrm>
            <a:off x="1979712" y="2092186"/>
            <a:ext cx="0" cy="2011665"/>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2" name="Rectangle 11"/>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26259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CCC7E-D816-4FA6-B995-A2F34D18892D}"/>
              </a:ext>
            </a:extLst>
          </p:cNvPr>
          <p:cNvPicPr>
            <a:picLocks noChangeAspect="1"/>
          </p:cNvPicPr>
          <p:nvPr/>
        </p:nvPicPr>
        <p:blipFill>
          <a:blip r:embed="rId2"/>
          <a:stretch>
            <a:fillRect/>
          </a:stretch>
        </p:blipFill>
        <p:spPr>
          <a:xfrm>
            <a:off x="153965" y="1654344"/>
            <a:ext cx="4891312" cy="3142808"/>
          </a:xfrm>
          <a:prstGeom prst="rect">
            <a:avLst/>
          </a:prstGeom>
        </p:spPr>
      </p:pic>
      <p:pic>
        <p:nvPicPr>
          <p:cNvPr id="5" name="Picture 4">
            <a:extLst>
              <a:ext uri="{FF2B5EF4-FFF2-40B4-BE49-F238E27FC236}">
                <a16:creationId xmlns:a16="http://schemas.microsoft.com/office/drawing/2014/main" id="{30E8D86D-178C-49FD-90B8-B13976645977}"/>
              </a:ext>
            </a:extLst>
          </p:cNvPr>
          <p:cNvPicPr>
            <a:picLocks noChangeAspect="1"/>
          </p:cNvPicPr>
          <p:nvPr/>
        </p:nvPicPr>
        <p:blipFill rotWithShape="1">
          <a:blip r:embed="rId3"/>
          <a:srcRect l="52995" t="16970"/>
          <a:stretch/>
        </p:blipFill>
        <p:spPr>
          <a:xfrm>
            <a:off x="5129145" y="1701781"/>
            <a:ext cx="3995935" cy="2860864"/>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27</a:t>
            </a:fld>
            <a:endParaRPr lang="en-US">
              <a:solidFill>
                <a:schemeClr val="tx1"/>
              </a:solidFill>
            </a:endParaRPr>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563869"/>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tx2">
                    <a:lumMod val="75000"/>
                  </a:schemeClr>
                </a:solidFill>
              </a:rPr>
              <a:t>     </a:t>
            </a:r>
            <a:r>
              <a:rPr lang="nl-BE" sz="2000" kern="0" dirty="0">
                <a:solidFill>
                  <a:schemeClr val="accent1"/>
                </a:solidFill>
              </a:rPr>
              <a:t> Actie registreren als medewerker: Advocaat/Organisatie toevoegen</a:t>
            </a:r>
            <a:endParaRPr lang="nl-BE" sz="2400" kern="0" dirty="0">
              <a:solidFill>
                <a:schemeClr val="accent1"/>
              </a:solidFill>
            </a:endParaRPr>
          </a:p>
        </p:txBody>
      </p:sp>
      <p:sp>
        <p:nvSpPr>
          <p:cNvPr id="9" name="Content Placeholder 2">
            <a:extLst>
              <a:ext uri="{FF2B5EF4-FFF2-40B4-BE49-F238E27FC236}">
                <a16:creationId xmlns:a16="http://schemas.microsoft.com/office/drawing/2014/main" id="{2E292867-5EA4-4B5B-BA3B-90554947C7D3}"/>
              </a:ext>
            </a:extLst>
          </p:cNvPr>
          <p:cNvSpPr txBox="1">
            <a:spLocks/>
          </p:cNvSpPr>
          <p:nvPr/>
        </p:nvSpPr>
        <p:spPr bwMode="auto">
          <a:xfrm>
            <a:off x="149165" y="4602237"/>
            <a:ext cx="8103368" cy="373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100" kern="0" dirty="0"/>
          </a:p>
          <a:p>
            <a:pPr algn="just">
              <a:buFont typeface="Arial" panose="020B0604020202020204" pitchFamily="34" charset="0"/>
              <a:buChar char="•"/>
            </a:pPr>
            <a:r>
              <a:rPr lang="nl-NL" sz="1400" kern="0" dirty="0"/>
              <a:t>U klikt op de gewenste advocaat/organisatie in de resultatenlijst onderaan in het scherm. Deze krijgt een </a:t>
            </a:r>
            <a:r>
              <a:rPr lang="nl-NL" sz="1400" b="1" kern="0" dirty="0"/>
              <a:t>blauwe kleur </a:t>
            </a:r>
            <a:r>
              <a:rPr lang="nl-NL" sz="1400" kern="0" dirty="0"/>
              <a:t>wanneer </a:t>
            </a:r>
            <a:r>
              <a:rPr lang="nl-NL" sz="1400" b="1" kern="0" dirty="0"/>
              <a:t>geselecteerd</a:t>
            </a:r>
            <a:r>
              <a:rPr lang="nl-NL" sz="1400" kern="0" dirty="0"/>
              <a:t>.</a:t>
            </a:r>
          </a:p>
          <a:p>
            <a:pPr algn="just">
              <a:buFont typeface="Arial" panose="020B0604020202020204" pitchFamily="34" charset="0"/>
              <a:buChar char="•"/>
            </a:pPr>
            <a:r>
              <a:rPr lang="nl-NL" sz="1400" kern="0" dirty="0"/>
              <a:t>Nadien klikt u op de knop ‘</a:t>
            </a:r>
            <a:r>
              <a:rPr lang="nl-NL" sz="1400" b="1" kern="0" dirty="0"/>
              <a:t>OK</a:t>
            </a:r>
            <a:r>
              <a:rPr lang="nl-NL" sz="1400" kern="0" dirty="0"/>
              <a:t>’, en komt u terug op uw profielpagina terecht. Hier klikt u op de knop </a:t>
            </a:r>
            <a:r>
              <a:rPr lang="nl-NL" sz="1400" b="1" kern="0" dirty="0"/>
              <a:t>‘Valideer profiel’, </a:t>
            </a:r>
            <a:r>
              <a:rPr lang="nl-NL" sz="1400" kern="0" dirty="0"/>
              <a:t>en is uw medewerker profiel aangemaakt.</a:t>
            </a:r>
          </a:p>
          <a:p>
            <a:pPr algn="just">
              <a:buFont typeface="Arial" panose="020B0604020202020204" pitchFamily="34" charset="0"/>
              <a:buChar char="•"/>
            </a:pPr>
            <a:r>
              <a:rPr lang="nl-NL" sz="1400" kern="0" dirty="0"/>
              <a:t>Deze is zichtbaar op de startpagina in de keuzelijst hoedanigheid.</a:t>
            </a:r>
          </a:p>
        </p:txBody>
      </p:sp>
      <p:sp>
        <p:nvSpPr>
          <p:cNvPr id="12" name="Rectangle 11">
            <a:extLst>
              <a:ext uri="{FF2B5EF4-FFF2-40B4-BE49-F238E27FC236}">
                <a16:creationId xmlns:a16="http://schemas.microsoft.com/office/drawing/2014/main" id="{4FDCCA5B-B384-435D-BAD7-F877E80D8495}"/>
              </a:ext>
            </a:extLst>
          </p:cNvPr>
          <p:cNvSpPr/>
          <p:nvPr/>
        </p:nvSpPr>
        <p:spPr bwMode="auto">
          <a:xfrm>
            <a:off x="6372200" y="3357980"/>
            <a:ext cx="2417206" cy="324211"/>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3" name="Straight Arrow Connector 12">
            <a:extLst>
              <a:ext uri="{FF2B5EF4-FFF2-40B4-BE49-F238E27FC236}">
                <a16:creationId xmlns:a16="http://schemas.microsoft.com/office/drawing/2014/main" id="{9E695513-95D1-4C9A-9FFC-EC8AD67195B3}"/>
              </a:ext>
            </a:extLst>
          </p:cNvPr>
          <p:cNvCxnSpPr>
            <a:cxnSpLocks/>
          </p:cNvCxnSpPr>
          <p:nvPr/>
        </p:nvCxnSpPr>
        <p:spPr bwMode="auto">
          <a:xfrm>
            <a:off x="2267744" y="2234716"/>
            <a:ext cx="0" cy="256243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8981D109-9253-4D41-A184-784E15971E2A}"/>
              </a:ext>
            </a:extLst>
          </p:cNvPr>
          <p:cNvSpPr/>
          <p:nvPr/>
        </p:nvSpPr>
        <p:spPr bwMode="auto">
          <a:xfrm>
            <a:off x="149165" y="1916832"/>
            <a:ext cx="4696714" cy="317884"/>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7" name="Straight Arrow Connector 16">
            <a:extLst>
              <a:ext uri="{FF2B5EF4-FFF2-40B4-BE49-F238E27FC236}">
                <a16:creationId xmlns:a16="http://schemas.microsoft.com/office/drawing/2014/main" id="{0EE530A9-ADB7-4346-84D4-91C08DFF684E}"/>
              </a:ext>
            </a:extLst>
          </p:cNvPr>
          <p:cNvCxnSpPr>
            <a:cxnSpLocks/>
            <a:stCxn id="12" idx="2"/>
          </p:cNvCxnSpPr>
          <p:nvPr/>
        </p:nvCxnSpPr>
        <p:spPr bwMode="auto">
          <a:xfrm flipH="1">
            <a:off x="5717007" y="3682191"/>
            <a:ext cx="1863796" cy="218376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pic>
        <p:nvPicPr>
          <p:cNvPr id="14" name="Picture 13"/>
          <p:cNvPicPr>
            <a:picLocks noChangeAspect="1"/>
          </p:cNvPicPr>
          <p:nvPr/>
        </p:nvPicPr>
        <p:blipFill rotWithShape="1">
          <a:blip r:embed="rId4"/>
          <a:srcRect l="68746" t="50691" r="1394" b="40217"/>
          <a:stretch/>
        </p:blipFill>
        <p:spPr>
          <a:xfrm>
            <a:off x="6372200" y="2260233"/>
            <a:ext cx="2592289" cy="360040"/>
          </a:xfrm>
          <a:prstGeom prst="rect">
            <a:avLst/>
          </a:prstGeom>
        </p:spPr>
      </p:pic>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392698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EB9D8E-FE99-40C4-B9BC-9717FEC0ED8E}"/>
              </a:ext>
            </a:extLst>
          </p:cNvPr>
          <p:cNvPicPr>
            <a:picLocks noChangeAspect="1"/>
          </p:cNvPicPr>
          <p:nvPr/>
        </p:nvPicPr>
        <p:blipFill rotWithShape="1">
          <a:blip r:embed="rId2"/>
          <a:srcRect t="31135"/>
          <a:stretch/>
        </p:blipFill>
        <p:spPr>
          <a:xfrm>
            <a:off x="179717" y="1370265"/>
            <a:ext cx="8910293" cy="2750299"/>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28</a:t>
            </a:fld>
            <a:endParaRPr lang="en-US">
              <a:solidFill>
                <a:schemeClr val="tx1"/>
              </a:solidFill>
            </a:endParaRPr>
          </a:p>
        </p:txBody>
      </p:sp>
      <p:sp>
        <p:nvSpPr>
          <p:cNvPr id="11" name="Title 1">
            <a:extLst>
              <a:ext uri="{FF2B5EF4-FFF2-40B4-BE49-F238E27FC236}">
                <a16:creationId xmlns:a16="http://schemas.microsoft.com/office/drawing/2014/main" id="{42043A13-6E91-4D1E-86F7-23A9D384DDB4}"/>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Profiel Medewerker</a:t>
            </a:r>
            <a:endParaRPr lang="nl-BE" sz="2400" kern="0" dirty="0">
              <a:solidFill>
                <a:schemeClr val="accent1"/>
              </a:solidFill>
            </a:endParaRPr>
          </a:p>
        </p:txBody>
      </p:sp>
      <p:sp>
        <p:nvSpPr>
          <p:cNvPr id="9" name="Content Placeholder 2">
            <a:extLst>
              <a:ext uri="{FF2B5EF4-FFF2-40B4-BE49-F238E27FC236}">
                <a16:creationId xmlns:a16="http://schemas.microsoft.com/office/drawing/2014/main" id="{2E292867-5EA4-4B5B-BA3B-90554947C7D3}"/>
              </a:ext>
            </a:extLst>
          </p:cNvPr>
          <p:cNvSpPr txBox="1">
            <a:spLocks/>
          </p:cNvSpPr>
          <p:nvPr/>
        </p:nvSpPr>
        <p:spPr bwMode="auto">
          <a:xfrm>
            <a:off x="179717" y="4263064"/>
            <a:ext cx="8103368" cy="373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200" kern="0" dirty="0"/>
          </a:p>
          <a:p>
            <a:pPr algn="just">
              <a:buFont typeface="Arial" panose="020B0604020202020204" pitchFamily="34" charset="0"/>
              <a:buChar char="•"/>
            </a:pPr>
            <a:r>
              <a:rPr lang="nl-NL" sz="1600" kern="0" dirty="0"/>
              <a:t>Na registratie als medewerker, kan u op de startpagina van e-</a:t>
            </a:r>
            <a:r>
              <a:rPr lang="nl-NL" sz="1600" kern="0" dirty="0" err="1"/>
              <a:t>Deposit</a:t>
            </a:r>
            <a:r>
              <a:rPr lang="nl-NL" sz="1600" kern="0" dirty="0"/>
              <a:t> uw hoedanigheid ‘Medewerker’ selecteren.</a:t>
            </a:r>
          </a:p>
          <a:p>
            <a:pPr algn="just">
              <a:buFont typeface="Arial" panose="020B0604020202020204" pitchFamily="34" charset="0"/>
              <a:buChar char="•"/>
            </a:pPr>
            <a:r>
              <a:rPr lang="nl-NL" sz="1600" kern="0" dirty="0"/>
              <a:t>Als ‘</a:t>
            </a:r>
            <a:r>
              <a:rPr lang="nl-NL" sz="1600" b="1" kern="0" dirty="0"/>
              <a:t>Medewerker</a:t>
            </a:r>
            <a:r>
              <a:rPr lang="nl-NL" sz="1600" kern="0" dirty="0"/>
              <a:t>’ heeft u keuze tussen 2 acties om te selecteren:</a:t>
            </a:r>
          </a:p>
          <a:p>
            <a:pPr lvl="1" algn="just">
              <a:buFont typeface="Courier New" panose="02070309020205020404" pitchFamily="49" charset="0"/>
              <a:buChar char="o"/>
            </a:pPr>
            <a:r>
              <a:rPr lang="nl-NL" sz="1400" b="1" kern="0" dirty="0"/>
              <a:t>Profiel aanpassen</a:t>
            </a:r>
            <a:r>
              <a:rPr lang="nl-NL" sz="1400" kern="0" dirty="0"/>
              <a:t>: Hier kan u uw contactgegevens aanpassen, bijwerken</a:t>
            </a:r>
          </a:p>
          <a:p>
            <a:pPr lvl="1" algn="just">
              <a:buFont typeface="Courier New" panose="02070309020205020404" pitchFamily="49" charset="0"/>
              <a:buChar char="o"/>
            </a:pPr>
            <a:r>
              <a:rPr lang="nl-NL" sz="1400" b="1" kern="0" dirty="0"/>
              <a:t>Neerleggen van documenten in een zaak</a:t>
            </a:r>
            <a:r>
              <a:rPr lang="nl-NL" sz="1400" kern="0" dirty="0"/>
              <a:t>: Hier kan u gewenste documenten neerleggen voor een specifieke zaak en instantie.</a:t>
            </a:r>
          </a:p>
          <a:p>
            <a:pPr algn="just">
              <a:buFont typeface="Arial" panose="020B0604020202020204" pitchFamily="34" charset="0"/>
              <a:buChar char="•"/>
            </a:pPr>
            <a:endParaRPr lang="fr-BE" sz="1400" kern="0" dirty="0"/>
          </a:p>
        </p:txBody>
      </p:sp>
      <p:cxnSp>
        <p:nvCxnSpPr>
          <p:cNvPr id="13" name="Straight Arrow Connector 12">
            <a:extLst>
              <a:ext uri="{FF2B5EF4-FFF2-40B4-BE49-F238E27FC236}">
                <a16:creationId xmlns:a16="http://schemas.microsoft.com/office/drawing/2014/main" id="{9E695513-95D1-4C9A-9FFC-EC8AD67195B3}"/>
              </a:ext>
            </a:extLst>
          </p:cNvPr>
          <p:cNvCxnSpPr>
            <a:cxnSpLocks/>
          </p:cNvCxnSpPr>
          <p:nvPr/>
        </p:nvCxnSpPr>
        <p:spPr bwMode="auto">
          <a:xfrm flipH="1">
            <a:off x="3131840" y="2833163"/>
            <a:ext cx="2989569" cy="2035997"/>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8981D109-9253-4D41-A184-784E15971E2A}"/>
              </a:ext>
            </a:extLst>
          </p:cNvPr>
          <p:cNvSpPr/>
          <p:nvPr/>
        </p:nvSpPr>
        <p:spPr bwMode="auto">
          <a:xfrm>
            <a:off x="6121409" y="2513265"/>
            <a:ext cx="2692382" cy="319898"/>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pic>
        <p:nvPicPr>
          <p:cNvPr id="8" name="Picture 7"/>
          <p:cNvPicPr>
            <a:picLocks noChangeAspect="1"/>
          </p:cNvPicPr>
          <p:nvPr/>
        </p:nvPicPr>
        <p:blipFill rotWithShape="1">
          <a:blip r:embed="rId3"/>
          <a:srcRect l="68746" t="50691" r="1394" b="40217"/>
          <a:stretch/>
        </p:blipFill>
        <p:spPr>
          <a:xfrm>
            <a:off x="6221502" y="2081975"/>
            <a:ext cx="2592289" cy="360040"/>
          </a:xfrm>
          <a:prstGeom prst="rect">
            <a:avLst/>
          </a:prstGeom>
        </p:spPr>
      </p:pic>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73320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636" y="1666202"/>
            <a:ext cx="8537718" cy="3254061"/>
          </a:xfrm>
          <a:prstGeom prst="rect">
            <a:avLst/>
          </a:prstGeom>
        </p:spPr>
      </p:pic>
      <p:sp>
        <p:nvSpPr>
          <p:cNvPr id="4" name="Slide Number Placeholder 3">
            <a:extLst>
              <a:ext uri="{FF2B5EF4-FFF2-40B4-BE49-F238E27FC236}">
                <a16:creationId xmlns:a16="http://schemas.microsoft.com/office/drawing/2014/main" id="{DEDF8677-083A-49B5-BB9A-68B607006C6D}"/>
              </a:ext>
            </a:extLst>
          </p:cNvPr>
          <p:cNvSpPr>
            <a:spLocks noGrp="1"/>
          </p:cNvSpPr>
          <p:nvPr>
            <p:ph type="sldNum" sz="quarter" idx="12"/>
          </p:nvPr>
        </p:nvSpPr>
        <p:spPr/>
        <p:txBody>
          <a:bodyPr/>
          <a:lstStyle/>
          <a:p>
            <a:pPr>
              <a:defRPr/>
            </a:pPr>
            <a:fld id="{1621A490-B718-482A-9F4F-71535322951A}" type="slidenum">
              <a:rPr lang="en-US" smtClean="0"/>
              <a:pPr>
                <a:defRPr/>
              </a:pPr>
              <a:t>29</a:t>
            </a:fld>
            <a:endParaRPr lang="en-US">
              <a:solidFill>
                <a:schemeClr val="tx1"/>
              </a:solidFill>
            </a:endParaRPr>
          </a:p>
        </p:txBody>
      </p:sp>
      <p:sp>
        <p:nvSpPr>
          <p:cNvPr id="5" name="Title 1">
            <a:extLst>
              <a:ext uri="{FF2B5EF4-FFF2-40B4-BE49-F238E27FC236}">
                <a16:creationId xmlns:a16="http://schemas.microsoft.com/office/drawing/2014/main" id="{9DA31514-3231-4308-B6AB-27BF263FD268}"/>
              </a:ext>
            </a:extLst>
          </p:cNvPr>
          <p:cNvSpPr txBox="1">
            <a:spLocks/>
          </p:cNvSpPr>
          <p:nvPr/>
        </p:nvSpPr>
        <p:spPr bwMode="auto">
          <a:xfrm>
            <a:off x="395536" y="563869"/>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tx2">
                    <a:lumMod val="75000"/>
                  </a:schemeClr>
                </a:solidFill>
              </a:rPr>
              <a:t>     </a:t>
            </a:r>
            <a:r>
              <a:rPr lang="nl-BE" sz="2000" kern="0" dirty="0">
                <a:solidFill>
                  <a:schemeClr val="accent1"/>
                </a:solidFill>
              </a:rPr>
              <a:t> Actie registreren als advocaat</a:t>
            </a:r>
            <a:endParaRPr lang="nl-BE" sz="2400" kern="0" dirty="0">
              <a:solidFill>
                <a:schemeClr val="accent1"/>
              </a:solidFill>
            </a:endParaRPr>
          </a:p>
        </p:txBody>
      </p:sp>
      <p:sp>
        <p:nvSpPr>
          <p:cNvPr id="6" name="Content Placeholder 2">
            <a:extLst>
              <a:ext uri="{FF2B5EF4-FFF2-40B4-BE49-F238E27FC236}">
                <a16:creationId xmlns:a16="http://schemas.microsoft.com/office/drawing/2014/main" id="{C4670F2E-C526-488A-B21B-D50003A3BF9F}"/>
              </a:ext>
            </a:extLst>
          </p:cNvPr>
          <p:cNvSpPr txBox="1">
            <a:spLocks/>
          </p:cNvSpPr>
          <p:nvPr/>
        </p:nvSpPr>
        <p:spPr bwMode="auto">
          <a:xfrm>
            <a:off x="399937" y="4985791"/>
            <a:ext cx="8435281" cy="18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400" kern="0" dirty="0"/>
          </a:p>
          <a:p>
            <a:pPr algn="just">
              <a:buFont typeface="Arial" panose="020B0604020202020204" pitchFamily="34" charset="0"/>
              <a:buChar char="•"/>
            </a:pPr>
            <a:r>
              <a:rPr lang="nl-NL" sz="1600" kern="0" dirty="0"/>
              <a:t>Indien u als advocaat nog nooit e-</a:t>
            </a:r>
            <a:r>
              <a:rPr lang="nl-NL" sz="1600" kern="0" dirty="0" err="1"/>
              <a:t>Deposit</a:t>
            </a:r>
            <a:r>
              <a:rPr lang="nl-NL" sz="1600" kern="0" dirty="0"/>
              <a:t> heeft gebruikt ter neerleggen, dient u zich eerst te registreren. Hiervoor dient u als profiel ‘</a:t>
            </a:r>
            <a:r>
              <a:rPr lang="nl-NL" sz="1600" b="1" kern="0" dirty="0"/>
              <a:t>burger</a:t>
            </a:r>
            <a:r>
              <a:rPr lang="nl-NL" sz="1600" kern="0" dirty="0"/>
              <a:t>’ de </a:t>
            </a:r>
            <a:r>
              <a:rPr lang="nl-NL" sz="1600" b="1" kern="0" dirty="0"/>
              <a:t>actie ‘registreren als advocaat’ </a:t>
            </a:r>
            <a:r>
              <a:rPr lang="nl-NL" sz="1600" kern="0" dirty="0"/>
              <a:t>te selecteren op de hoofdpagina. </a:t>
            </a:r>
            <a:endParaRPr lang="fr-BE" sz="1600" kern="0" dirty="0"/>
          </a:p>
        </p:txBody>
      </p:sp>
      <p:sp>
        <p:nvSpPr>
          <p:cNvPr id="8" name="Rectangle 7">
            <a:extLst>
              <a:ext uri="{FF2B5EF4-FFF2-40B4-BE49-F238E27FC236}">
                <a16:creationId xmlns:a16="http://schemas.microsoft.com/office/drawing/2014/main" id="{AA608E51-3ACB-4192-A1E9-9FC58EB6416A}"/>
              </a:ext>
            </a:extLst>
          </p:cNvPr>
          <p:cNvSpPr/>
          <p:nvPr/>
        </p:nvSpPr>
        <p:spPr bwMode="auto">
          <a:xfrm>
            <a:off x="6012160" y="3962697"/>
            <a:ext cx="2214864" cy="2558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9" name="Straight Arrow Connector 8">
            <a:extLst>
              <a:ext uri="{FF2B5EF4-FFF2-40B4-BE49-F238E27FC236}">
                <a16:creationId xmlns:a16="http://schemas.microsoft.com/office/drawing/2014/main" id="{B5257D7A-4547-4E3A-8D24-E82590D571A6}"/>
              </a:ext>
            </a:extLst>
          </p:cNvPr>
          <p:cNvCxnSpPr>
            <a:cxnSpLocks/>
          </p:cNvCxnSpPr>
          <p:nvPr/>
        </p:nvCxnSpPr>
        <p:spPr bwMode="auto">
          <a:xfrm flipH="1">
            <a:off x="5690933" y="4218574"/>
            <a:ext cx="321227" cy="1396426"/>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CCC20F0E-BE61-4C8A-BEAC-95151F63D498}"/>
              </a:ext>
            </a:extLst>
          </p:cNvPr>
          <p:cNvSpPr/>
          <p:nvPr/>
        </p:nvSpPr>
        <p:spPr bwMode="auto">
          <a:xfrm>
            <a:off x="6035557" y="4313541"/>
            <a:ext cx="2214864" cy="2558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4" name="Straight Arrow Connector 13">
            <a:extLst>
              <a:ext uri="{FF2B5EF4-FFF2-40B4-BE49-F238E27FC236}">
                <a16:creationId xmlns:a16="http://schemas.microsoft.com/office/drawing/2014/main" id="{C78AE658-AE96-4DE9-88F3-B09F453B12E4}"/>
              </a:ext>
            </a:extLst>
          </p:cNvPr>
          <p:cNvCxnSpPr>
            <a:cxnSpLocks/>
          </p:cNvCxnSpPr>
          <p:nvPr/>
        </p:nvCxnSpPr>
        <p:spPr bwMode="auto">
          <a:xfrm>
            <a:off x="7467600" y="4569418"/>
            <a:ext cx="0" cy="1045582"/>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8349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30786" y="1041360"/>
            <a:ext cx="6865427" cy="4941168"/>
          </a:xfrm>
        </p:spPr>
        <p:txBody>
          <a:bodyPr anchor="ctr"/>
          <a:lstStyle/>
          <a:p>
            <a:pPr marL="342900" lvl="1" indent="0" algn="just">
              <a:spcBef>
                <a:spcPts val="0"/>
              </a:spcBef>
              <a:spcAft>
                <a:spcPts val="450"/>
              </a:spcAft>
            </a:pPr>
            <a:r>
              <a:rPr lang="fr-BE" sz="1800" b="1" dirty="0" err="1">
                <a:solidFill>
                  <a:srgbClr val="002060"/>
                </a:solidFill>
              </a:rPr>
              <a:t>Context</a:t>
            </a:r>
            <a:endParaRPr lang="fr-BE" sz="1800" b="1" dirty="0">
              <a:solidFill>
                <a:srgbClr val="002060"/>
              </a:solidFill>
            </a:endParaRPr>
          </a:p>
          <a:p>
            <a:pPr marL="928688" lvl="2" indent="-285750" algn="just">
              <a:spcBef>
                <a:spcPts val="0"/>
              </a:spcBef>
              <a:spcAft>
                <a:spcPts val="450"/>
              </a:spcAft>
              <a:buFont typeface="Arial" panose="020B0604020202020204" pitchFamily="34" charset="0"/>
              <a:buChar char="•"/>
            </a:pPr>
            <a:r>
              <a:rPr lang="fr-BE" sz="1600" dirty="0">
                <a:solidFill>
                  <a:srgbClr val="4F81BD"/>
                </a:solidFill>
              </a:rPr>
              <a:t>Wat </a:t>
            </a:r>
            <a:r>
              <a:rPr lang="fr-BE" sz="1600" dirty="0" err="1">
                <a:solidFill>
                  <a:srgbClr val="4F81BD"/>
                </a:solidFill>
              </a:rPr>
              <a:t>is</a:t>
            </a:r>
            <a:r>
              <a:rPr lang="fr-BE" sz="1600" dirty="0">
                <a:solidFill>
                  <a:srgbClr val="4F81BD"/>
                </a:solidFill>
              </a:rPr>
              <a:t> e-</a:t>
            </a:r>
            <a:r>
              <a:rPr lang="fr-BE" sz="1600" dirty="0" err="1">
                <a:solidFill>
                  <a:srgbClr val="4F81BD"/>
                </a:solidFill>
              </a:rPr>
              <a:t>Deposit</a:t>
            </a:r>
            <a:r>
              <a:rPr lang="fr-BE" sz="1600" dirty="0">
                <a:solidFill>
                  <a:srgbClr val="4F81BD"/>
                </a:solidFill>
              </a:rPr>
              <a:t> en </a:t>
            </a:r>
            <a:r>
              <a:rPr lang="fr-BE" sz="1600" dirty="0" err="1">
                <a:solidFill>
                  <a:srgbClr val="4F81BD"/>
                </a:solidFill>
              </a:rPr>
              <a:t>waarin</a:t>
            </a:r>
            <a:r>
              <a:rPr lang="fr-BE" sz="1600" dirty="0">
                <a:solidFill>
                  <a:srgbClr val="4F81BD"/>
                </a:solidFill>
              </a:rPr>
              <a:t> </a:t>
            </a:r>
            <a:r>
              <a:rPr lang="fr-BE" sz="1600" dirty="0" err="1">
                <a:solidFill>
                  <a:srgbClr val="4F81BD"/>
                </a:solidFill>
              </a:rPr>
              <a:t>kadert</a:t>
            </a:r>
            <a:r>
              <a:rPr lang="fr-BE" sz="1600" dirty="0">
                <a:solidFill>
                  <a:srgbClr val="4F81BD"/>
                </a:solidFill>
              </a:rPr>
              <a:t> het?</a:t>
            </a:r>
          </a:p>
          <a:p>
            <a:pPr marL="928688" lvl="2" indent="-285750" algn="just">
              <a:spcBef>
                <a:spcPts val="0"/>
              </a:spcBef>
              <a:spcAft>
                <a:spcPts val="450"/>
              </a:spcAft>
              <a:buFont typeface="Arial" panose="020B0604020202020204" pitchFamily="34" charset="0"/>
              <a:buChar char="•"/>
            </a:pPr>
            <a:r>
              <a:rPr lang="fr-BE" sz="1600" dirty="0" err="1">
                <a:solidFill>
                  <a:srgbClr val="4F81BD"/>
                </a:solidFill>
              </a:rPr>
              <a:t>Globaal</a:t>
            </a:r>
            <a:r>
              <a:rPr lang="fr-BE" sz="1600" dirty="0">
                <a:solidFill>
                  <a:srgbClr val="4F81BD"/>
                </a:solidFill>
              </a:rPr>
              <a:t> </a:t>
            </a:r>
            <a:r>
              <a:rPr lang="fr-BE" sz="1600" dirty="0" err="1">
                <a:solidFill>
                  <a:srgbClr val="4F81BD"/>
                </a:solidFill>
              </a:rPr>
              <a:t>overzicht</a:t>
            </a:r>
            <a:endParaRPr lang="fr-BE" sz="1600" dirty="0">
              <a:solidFill>
                <a:srgbClr val="4F81BD"/>
              </a:solidFill>
            </a:endParaRPr>
          </a:p>
          <a:p>
            <a:pPr marL="928688" lvl="2" indent="-285750" algn="just">
              <a:spcBef>
                <a:spcPts val="0"/>
              </a:spcBef>
              <a:spcAft>
                <a:spcPts val="450"/>
              </a:spcAft>
              <a:buFont typeface="Arial" panose="020B0604020202020204" pitchFamily="34" charset="0"/>
              <a:buChar char="•"/>
            </a:pPr>
            <a:r>
              <a:rPr lang="fr-BE" sz="1600" dirty="0">
                <a:solidFill>
                  <a:srgbClr val="4F81BD"/>
                </a:solidFill>
              </a:rPr>
              <a:t>Wat </a:t>
            </a:r>
            <a:r>
              <a:rPr lang="fr-BE" sz="1600" dirty="0" err="1">
                <a:solidFill>
                  <a:srgbClr val="4F81BD"/>
                </a:solidFill>
              </a:rPr>
              <a:t>verandert</a:t>
            </a:r>
            <a:r>
              <a:rPr lang="fr-BE" sz="1600" dirty="0">
                <a:solidFill>
                  <a:srgbClr val="4F81BD"/>
                </a:solidFill>
              </a:rPr>
              <a:t> er?</a:t>
            </a:r>
          </a:p>
          <a:p>
            <a:pPr marL="928688" lvl="2" indent="-285750" algn="just">
              <a:spcBef>
                <a:spcPts val="0"/>
              </a:spcBef>
              <a:spcAft>
                <a:spcPts val="450"/>
              </a:spcAft>
              <a:buFont typeface="Arial" panose="020B0604020202020204" pitchFamily="34" charset="0"/>
              <a:buChar char="•"/>
            </a:pPr>
            <a:r>
              <a:rPr lang="fr-BE" sz="1600" dirty="0" err="1">
                <a:solidFill>
                  <a:srgbClr val="4F81BD"/>
                </a:solidFill>
              </a:rPr>
              <a:t>Voordelen</a:t>
            </a:r>
            <a:endParaRPr lang="fr-BE" sz="1600" dirty="0">
              <a:solidFill>
                <a:srgbClr val="4F81BD"/>
              </a:solidFill>
            </a:endParaRPr>
          </a:p>
          <a:p>
            <a:pPr marL="1347788" lvl="3" indent="-285750" algn="just">
              <a:spcBef>
                <a:spcPts val="0"/>
              </a:spcBef>
              <a:spcAft>
                <a:spcPts val="450"/>
              </a:spcAft>
              <a:buFont typeface="Courier New" panose="02070309020205020404" pitchFamily="49" charset="0"/>
              <a:buChar char="o"/>
            </a:pPr>
            <a:endParaRPr lang="fr-BE" sz="1400" dirty="0">
              <a:solidFill>
                <a:srgbClr val="4F81BD"/>
              </a:solidFill>
            </a:endParaRPr>
          </a:p>
          <a:p>
            <a:pPr marL="642938" lvl="2" indent="0" algn="just">
              <a:spcBef>
                <a:spcPts val="0"/>
              </a:spcBef>
              <a:spcAft>
                <a:spcPts val="450"/>
              </a:spcAft>
              <a:buNone/>
            </a:pPr>
            <a:endParaRPr lang="fr-BE" sz="1600" dirty="0">
              <a:solidFill>
                <a:srgbClr val="002060"/>
              </a:solidFill>
            </a:endParaRPr>
          </a:p>
          <a:p>
            <a:pPr marL="457200" lvl="1" indent="0" algn="just">
              <a:spcBef>
                <a:spcPts val="0"/>
              </a:spcBef>
              <a:spcAft>
                <a:spcPts val="450"/>
              </a:spcAft>
            </a:pPr>
            <a:endParaRPr lang="fr-BE" sz="1600" dirty="0">
              <a:solidFill>
                <a:schemeClr val="accent1"/>
              </a:solidFill>
            </a:endParaRPr>
          </a:p>
          <a:p>
            <a:pPr marL="342900" lvl="1" indent="0" algn="just">
              <a:spcBef>
                <a:spcPts val="0"/>
              </a:spcBef>
              <a:spcAft>
                <a:spcPts val="450"/>
              </a:spcAft>
            </a:pPr>
            <a:endParaRPr lang="fr-BE" sz="1200" b="1" dirty="0">
              <a:solidFill>
                <a:srgbClr val="002060"/>
              </a:solidFill>
            </a:endParaRPr>
          </a:p>
        </p:txBody>
      </p:sp>
      <p:cxnSp>
        <p:nvCxnSpPr>
          <p:cNvPr id="13" name="Straight Connector 12"/>
          <p:cNvCxnSpPr>
            <a:cxnSpLocks/>
            <a:stCxn id="8" idx="0"/>
          </p:cNvCxnSpPr>
          <p:nvPr>
            <p:custDataLst>
              <p:tags r:id="rId2"/>
            </p:custDataLst>
          </p:nvPr>
        </p:nvCxnSpPr>
        <p:spPr bwMode="auto">
          <a:xfrm>
            <a:off x="592976" y="2184360"/>
            <a:ext cx="0" cy="1532672"/>
          </a:xfrm>
          <a:prstGeom prst="line">
            <a:avLst/>
          </a:prstGeom>
          <a:solidFill>
            <a:schemeClr val="accent1"/>
          </a:solidFill>
          <a:ln w="28575" cap="flat" cmpd="sng" algn="ctr">
            <a:solidFill>
              <a:srgbClr val="002060"/>
            </a:solidFill>
            <a:prstDash val="solid"/>
            <a:round/>
            <a:headEnd type="none" w="med" len="med"/>
            <a:tailEnd type="none" w="med" len="med"/>
          </a:ln>
          <a:effectLst/>
        </p:spPr>
      </p:cxnSp>
      <p:sp>
        <p:nvSpPr>
          <p:cNvPr id="4" name="Slide Number Placeholder 3"/>
          <p:cNvSpPr>
            <a:spLocks noGrp="1"/>
          </p:cNvSpPr>
          <p:nvPr>
            <p:ph type="sldNum" sz="quarter" idx="12"/>
            <p:custDataLst>
              <p:tags r:id="rId3"/>
            </p:custDataLst>
          </p:nvPr>
        </p:nvSpPr>
        <p:spPr/>
        <p:txBody>
          <a:bodyPr/>
          <a:lstStyle/>
          <a:p>
            <a:pPr eaLnBrk="0" fontAlgn="base" hangingPunct="0">
              <a:spcBef>
                <a:spcPct val="0"/>
              </a:spcBef>
              <a:spcAft>
                <a:spcPct val="0"/>
              </a:spcAft>
              <a:defRPr/>
            </a:pPr>
            <a:fld id="{1621A490-B718-482A-9F4F-71535322951A}" type="slidenum">
              <a:rPr lang="en-US">
                <a:solidFill>
                  <a:prstClr val="white"/>
                </a:solidFill>
              </a:rPr>
              <a:pPr eaLnBrk="0" fontAlgn="base" hangingPunct="0">
                <a:spcBef>
                  <a:spcPct val="0"/>
                </a:spcBef>
                <a:spcAft>
                  <a:spcPct val="0"/>
                </a:spcAft>
                <a:defRPr/>
              </a:pPr>
              <a:t>3</a:t>
            </a:fld>
            <a:endParaRPr lang="en-US">
              <a:solidFill>
                <a:prstClr val="white"/>
              </a:solidFill>
            </a:endParaRPr>
          </a:p>
        </p:txBody>
      </p:sp>
      <p:sp>
        <p:nvSpPr>
          <p:cNvPr id="8" name="TextBox 7"/>
          <p:cNvSpPr txBox="1"/>
          <p:nvPr>
            <p:custDataLst>
              <p:tags r:id="rId4"/>
            </p:custDataLst>
          </p:nvPr>
        </p:nvSpPr>
        <p:spPr>
          <a:xfrm>
            <a:off x="426702" y="2184360"/>
            <a:ext cx="332548" cy="401479"/>
          </a:xfrm>
          <a:prstGeom prst="roundRect">
            <a:avLst/>
          </a:prstGeom>
          <a:solidFill>
            <a:srgbClr val="002060"/>
          </a:solidFill>
        </p:spPr>
        <p:txBody>
          <a:bodyPr wrap="square" rtlCol="0" anchor="ctr">
            <a:spAutoFit/>
          </a:bodyPr>
          <a:lstStyle/>
          <a:p>
            <a:pPr algn="ctr" eaLnBrk="0" fontAlgn="base" hangingPunct="0">
              <a:spcBef>
                <a:spcPct val="0"/>
              </a:spcBef>
              <a:spcAft>
                <a:spcPct val="0"/>
              </a:spcAft>
              <a:defRPr/>
            </a:pPr>
            <a:r>
              <a:rPr lang="fr-FR" sz="1800" b="1" dirty="0">
                <a:solidFill>
                  <a:prstClr val="white"/>
                </a:solidFill>
              </a:rPr>
              <a:t>1</a:t>
            </a:r>
          </a:p>
        </p:txBody>
      </p:sp>
      <p:sp>
        <p:nvSpPr>
          <p:cNvPr id="11" name="Titel 1">
            <a:extLst>
              <a:ext uri="{FF2B5EF4-FFF2-40B4-BE49-F238E27FC236}">
                <a16:creationId xmlns:a16="http://schemas.microsoft.com/office/drawing/2014/main" id="{D9BA9AA8-FC59-4EC7-BBA8-6BA79ED4A8FE}"/>
              </a:ext>
            </a:extLst>
          </p:cNvPr>
          <p:cNvSpPr>
            <a:spLocks noGrp="1"/>
          </p:cNvSpPr>
          <p:nvPr>
            <p:ph type="title"/>
          </p:nvPr>
        </p:nvSpPr>
        <p:spPr>
          <a:xfrm>
            <a:off x="398238" y="760233"/>
            <a:ext cx="8305800" cy="1143000"/>
          </a:xfrm>
        </p:spPr>
        <p:txBody>
          <a:bodyPr/>
          <a:lstStyle/>
          <a:p>
            <a:r>
              <a:rPr lang="nl-BE" sz="2400" dirty="0">
                <a:solidFill>
                  <a:srgbClr val="002060"/>
                </a:solidFill>
              </a:rPr>
              <a:t>Agenda</a:t>
            </a:r>
          </a:p>
        </p:txBody>
      </p:sp>
      <p:sp>
        <p:nvSpPr>
          <p:cNvPr id="7" name="Rectangle 6"/>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123772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3BF2D6-44D5-426A-8105-9C330DC6820D}"/>
              </a:ext>
            </a:extLst>
          </p:cNvPr>
          <p:cNvPicPr>
            <a:picLocks noChangeAspect="1"/>
          </p:cNvPicPr>
          <p:nvPr/>
        </p:nvPicPr>
        <p:blipFill rotWithShape="1">
          <a:blip r:embed="rId2"/>
          <a:srcRect l="4884" t="4742" r="115" b="12425"/>
          <a:stretch/>
        </p:blipFill>
        <p:spPr>
          <a:xfrm>
            <a:off x="274177" y="1488716"/>
            <a:ext cx="8686800" cy="3809825"/>
          </a:xfrm>
          <a:prstGeom prst="rect">
            <a:avLst/>
          </a:prstGeom>
        </p:spPr>
      </p:pic>
      <p:sp>
        <p:nvSpPr>
          <p:cNvPr id="4" name="Slide Number Placeholder 3">
            <a:extLst>
              <a:ext uri="{FF2B5EF4-FFF2-40B4-BE49-F238E27FC236}">
                <a16:creationId xmlns:a16="http://schemas.microsoft.com/office/drawing/2014/main" id="{DEDF8677-083A-49B5-BB9A-68B607006C6D}"/>
              </a:ext>
            </a:extLst>
          </p:cNvPr>
          <p:cNvSpPr>
            <a:spLocks noGrp="1"/>
          </p:cNvSpPr>
          <p:nvPr>
            <p:ph type="sldNum" sz="quarter" idx="12"/>
          </p:nvPr>
        </p:nvSpPr>
        <p:spPr/>
        <p:txBody>
          <a:bodyPr/>
          <a:lstStyle/>
          <a:p>
            <a:pPr>
              <a:defRPr/>
            </a:pPr>
            <a:fld id="{1621A490-B718-482A-9F4F-71535322951A}" type="slidenum">
              <a:rPr lang="en-US" smtClean="0"/>
              <a:pPr>
                <a:defRPr/>
              </a:pPr>
              <a:t>30</a:t>
            </a:fld>
            <a:endParaRPr lang="en-US">
              <a:solidFill>
                <a:schemeClr val="tx1"/>
              </a:solidFill>
            </a:endParaRPr>
          </a:p>
        </p:txBody>
      </p:sp>
      <p:sp>
        <p:nvSpPr>
          <p:cNvPr id="5" name="Title 1">
            <a:extLst>
              <a:ext uri="{FF2B5EF4-FFF2-40B4-BE49-F238E27FC236}">
                <a16:creationId xmlns:a16="http://schemas.microsoft.com/office/drawing/2014/main" id="{9DA31514-3231-4308-B6AB-27BF263FD268}"/>
              </a:ext>
            </a:extLst>
          </p:cNvPr>
          <p:cNvSpPr txBox="1">
            <a:spLocks/>
          </p:cNvSpPr>
          <p:nvPr/>
        </p:nvSpPr>
        <p:spPr bwMode="auto">
          <a:xfrm>
            <a:off x="395536" y="563869"/>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4"/>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400" kern="0" dirty="0">
                <a:solidFill>
                  <a:schemeClr val="tx2">
                    <a:lumMod val="75000"/>
                  </a:schemeClr>
                </a:solidFill>
              </a:rPr>
              <a:t>     </a:t>
            </a:r>
            <a:r>
              <a:rPr lang="nl-BE" sz="2000" kern="0" dirty="0">
                <a:solidFill>
                  <a:schemeClr val="accent1"/>
                </a:solidFill>
              </a:rPr>
              <a:t> Actie registreren als advocaat</a:t>
            </a:r>
            <a:endParaRPr lang="nl-BE" sz="2400" kern="0" dirty="0">
              <a:solidFill>
                <a:schemeClr val="accent1"/>
              </a:solidFill>
            </a:endParaRPr>
          </a:p>
        </p:txBody>
      </p:sp>
      <p:sp>
        <p:nvSpPr>
          <p:cNvPr id="6" name="Content Placeholder 2">
            <a:extLst>
              <a:ext uri="{FF2B5EF4-FFF2-40B4-BE49-F238E27FC236}">
                <a16:creationId xmlns:a16="http://schemas.microsoft.com/office/drawing/2014/main" id="{C4670F2E-C526-488A-B21B-D50003A3BF9F}"/>
              </a:ext>
            </a:extLst>
          </p:cNvPr>
          <p:cNvSpPr txBox="1">
            <a:spLocks/>
          </p:cNvSpPr>
          <p:nvPr/>
        </p:nvSpPr>
        <p:spPr bwMode="auto">
          <a:xfrm>
            <a:off x="399937" y="4985791"/>
            <a:ext cx="8435281" cy="18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lgn="just"/>
            <a:endParaRPr lang="fr-BE" sz="1400" kern="0" dirty="0"/>
          </a:p>
          <a:p>
            <a:pPr algn="just">
              <a:buFont typeface="Arial" panose="020B0604020202020204" pitchFamily="34" charset="0"/>
              <a:buChar char="•"/>
            </a:pPr>
            <a:r>
              <a:rPr lang="nl-NL" sz="1600" kern="0" dirty="0"/>
              <a:t>Nadien dient u uw Balie te selecteren, alsook uw ‘</a:t>
            </a:r>
            <a:r>
              <a:rPr lang="nl-NL" sz="1600" b="1" kern="0" dirty="0"/>
              <a:t>UUID</a:t>
            </a:r>
            <a:r>
              <a:rPr lang="nl-NL" sz="1600" kern="0" dirty="0"/>
              <a:t>’, advocaten ID, in te vullen. Dit is de rode code die achteraan op uw advocatenkaart te vinden is.</a:t>
            </a:r>
          </a:p>
          <a:p>
            <a:pPr algn="just">
              <a:buFont typeface="Arial" panose="020B0604020202020204" pitchFamily="34" charset="0"/>
              <a:buChar char="•"/>
            </a:pPr>
            <a:r>
              <a:rPr lang="nl-NL" sz="1600" kern="0" dirty="0"/>
              <a:t>Klik nadien op de knop ‘valideren’. </a:t>
            </a:r>
            <a:endParaRPr lang="fr-BE" sz="1600" kern="0" dirty="0"/>
          </a:p>
        </p:txBody>
      </p:sp>
      <p:sp>
        <p:nvSpPr>
          <p:cNvPr id="8" name="Rectangle 7">
            <a:extLst>
              <a:ext uri="{FF2B5EF4-FFF2-40B4-BE49-F238E27FC236}">
                <a16:creationId xmlns:a16="http://schemas.microsoft.com/office/drawing/2014/main" id="{AA608E51-3ACB-4192-A1E9-9FC58EB6416A}"/>
              </a:ext>
            </a:extLst>
          </p:cNvPr>
          <p:cNvSpPr/>
          <p:nvPr/>
        </p:nvSpPr>
        <p:spPr bwMode="auto">
          <a:xfrm>
            <a:off x="5148064" y="3240479"/>
            <a:ext cx="3168352" cy="44439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9" name="Straight Arrow Connector 8">
            <a:extLst>
              <a:ext uri="{FF2B5EF4-FFF2-40B4-BE49-F238E27FC236}">
                <a16:creationId xmlns:a16="http://schemas.microsoft.com/office/drawing/2014/main" id="{B5257D7A-4547-4E3A-8D24-E82590D571A6}"/>
              </a:ext>
            </a:extLst>
          </p:cNvPr>
          <p:cNvCxnSpPr>
            <a:cxnSpLocks/>
          </p:cNvCxnSpPr>
          <p:nvPr/>
        </p:nvCxnSpPr>
        <p:spPr bwMode="auto">
          <a:xfrm flipH="1">
            <a:off x="2990025" y="3684877"/>
            <a:ext cx="2158039" cy="1646793"/>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CCC20F0E-BE61-4C8A-BEAC-95151F63D498}"/>
              </a:ext>
            </a:extLst>
          </p:cNvPr>
          <p:cNvSpPr/>
          <p:nvPr/>
        </p:nvSpPr>
        <p:spPr bwMode="auto">
          <a:xfrm>
            <a:off x="5221023" y="3755593"/>
            <a:ext cx="2214864" cy="53750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4" name="Straight Arrow Connector 13">
            <a:extLst>
              <a:ext uri="{FF2B5EF4-FFF2-40B4-BE49-F238E27FC236}">
                <a16:creationId xmlns:a16="http://schemas.microsoft.com/office/drawing/2014/main" id="{C78AE658-AE96-4DE9-88F3-B09F453B12E4}"/>
              </a:ext>
            </a:extLst>
          </p:cNvPr>
          <p:cNvCxnSpPr>
            <a:cxnSpLocks/>
          </p:cNvCxnSpPr>
          <p:nvPr/>
        </p:nvCxnSpPr>
        <p:spPr bwMode="auto">
          <a:xfrm>
            <a:off x="6300192" y="4293096"/>
            <a:ext cx="0" cy="1005445"/>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60992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2621" y="1472918"/>
            <a:ext cx="8405169" cy="3242547"/>
          </a:xfrm>
          <a:prstGeom prst="rect">
            <a:avLst/>
          </a:prstGeom>
        </p:spPr>
      </p:pic>
      <p:pic>
        <p:nvPicPr>
          <p:cNvPr id="10" name="Picture 9">
            <a:extLst>
              <a:ext uri="{FF2B5EF4-FFF2-40B4-BE49-F238E27FC236}">
                <a16:creationId xmlns:a16="http://schemas.microsoft.com/office/drawing/2014/main" id="{BC32965B-E596-4AC6-9945-13C87397729D}"/>
              </a:ext>
            </a:extLst>
          </p:cNvPr>
          <p:cNvPicPr>
            <a:picLocks noChangeAspect="1"/>
          </p:cNvPicPr>
          <p:nvPr/>
        </p:nvPicPr>
        <p:blipFill rotWithShape="1">
          <a:blip r:embed="rId3"/>
          <a:srcRect l="78331" t="61797" r="16548" b="34793"/>
          <a:stretch/>
        </p:blipFill>
        <p:spPr>
          <a:xfrm>
            <a:off x="3163107" y="5757678"/>
            <a:ext cx="688813" cy="239209"/>
          </a:xfrm>
          <a:prstGeom prst="rect">
            <a:avLst/>
          </a:prstGeom>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31</a:t>
            </a:fld>
            <a:endParaRPr lang="en-US">
              <a:solidFill>
                <a:schemeClr val="tx1"/>
              </a:solidFill>
            </a:endParaRPr>
          </a:p>
        </p:txBody>
      </p:sp>
      <p:sp>
        <p:nvSpPr>
          <p:cNvPr id="7" name="Content Placeholder 2"/>
          <p:cNvSpPr>
            <a:spLocks noGrp="1"/>
          </p:cNvSpPr>
          <p:nvPr>
            <p:ph idx="1"/>
          </p:nvPr>
        </p:nvSpPr>
        <p:spPr>
          <a:xfrm>
            <a:off x="296615" y="4613838"/>
            <a:ext cx="8777188" cy="1488853"/>
          </a:xfrm>
        </p:spPr>
        <p:txBody>
          <a:bodyPr>
            <a:normAutofit fontScale="92500" lnSpcReduction="10000"/>
          </a:bodyPr>
          <a:lstStyle/>
          <a:p>
            <a:pPr algn="just"/>
            <a:endParaRPr lang="fr-BE" sz="1600" dirty="0"/>
          </a:p>
          <a:p>
            <a:pPr algn="just">
              <a:buFont typeface="Arial" panose="020B0604020202020204" pitchFamily="34" charset="0"/>
              <a:buChar char="•"/>
            </a:pPr>
            <a:r>
              <a:rPr lang="nl-NL" sz="1600" dirty="0"/>
              <a:t>Indien u een conclusie, stukkenbundel of brief wil neerleggen via e-</a:t>
            </a:r>
            <a:r>
              <a:rPr lang="nl-NL" sz="1600" dirty="0" err="1"/>
              <a:t>Deposit</a:t>
            </a:r>
            <a:r>
              <a:rPr lang="nl-NL" sz="1600" dirty="0"/>
              <a:t>, dient u:</a:t>
            </a:r>
            <a:endParaRPr lang="nl-NL" sz="1400" dirty="0"/>
          </a:p>
          <a:p>
            <a:pPr lvl="1" algn="just">
              <a:buFont typeface="Courier New" panose="02070309020205020404" pitchFamily="49" charset="0"/>
              <a:buChar char="o"/>
            </a:pPr>
            <a:r>
              <a:rPr lang="nl-NL" sz="1400" dirty="0"/>
              <a:t>Categorie ‘documenten in een zaak’ te selecteren</a:t>
            </a:r>
          </a:p>
          <a:p>
            <a:pPr lvl="1" algn="just">
              <a:buFont typeface="Courier New" panose="02070309020205020404" pitchFamily="49" charset="0"/>
              <a:buChar char="o"/>
            </a:pPr>
            <a:r>
              <a:rPr lang="nl-NL" sz="1400" dirty="0"/>
              <a:t>Hoedanigheid ‘burger’, ‘medewerker’ of ‘advocaat’ te selecteren</a:t>
            </a:r>
          </a:p>
          <a:p>
            <a:pPr lvl="1" algn="just">
              <a:buFont typeface="Courier New" panose="02070309020205020404" pitchFamily="49" charset="0"/>
              <a:buChar char="o"/>
            </a:pPr>
            <a:r>
              <a:rPr lang="nl-NL" sz="1400" dirty="0"/>
              <a:t>Actie ‘documenten neerleggen’ te selecteren</a:t>
            </a:r>
            <a:endParaRPr lang="nl-NL" sz="1050" dirty="0"/>
          </a:p>
          <a:p>
            <a:pPr algn="just">
              <a:buFont typeface="Arial" panose="020B0604020202020204" pitchFamily="34" charset="0"/>
              <a:buChar char="•"/>
            </a:pPr>
            <a:r>
              <a:rPr lang="nl-NL" sz="1600" dirty="0"/>
              <a:t>Druk vervolgens op de knop </a:t>
            </a:r>
            <a:endParaRPr lang="fr-BE" sz="1600" dirty="0"/>
          </a:p>
        </p:txBody>
      </p:sp>
      <p:sp>
        <p:nvSpPr>
          <p:cNvPr id="9" name="Title 1">
            <a:extLst>
              <a:ext uri="{FF2B5EF4-FFF2-40B4-BE49-F238E27FC236}">
                <a16:creationId xmlns:a16="http://schemas.microsoft.com/office/drawing/2014/main" id="{96158D87-4648-4658-8630-579E0DEF85F3}"/>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Neerleggen van documenten in een zaak</a:t>
            </a:r>
            <a:endParaRPr lang="nl-BE" sz="2400" kern="0" dirty="0">
              <a:solidFill>
                <a:schemeClr val="accent1"/>
              </a:solidFill>
            </a:endParaRPr>
          </a:p>
        </p:txBody>
      </p:sp>
      <p:sp>
        <p:nvSpPr>
          <p:cNvPr id="11" name="Rectangle 10">
            <a:extLst>
              <a:ext uri="{FF2B5EF4-FFF2-40B4-BE49-F238E27FC236}">
                <a16:creationId xmlns:a16="http://schemas.microsoft.com/office/drawing/2014/main" id="{8946A400-150A-47E4-A2D8-164C7B7FBE8F}"/>
              </a:ext>
            </a:extLst>
          </p:cNvPr>
          <p:cNvSpPr/>
          <p:nvPr/>
        </p:nvSpPr>
        <p:spPr bwMode="auto">
          <a:xfrm>
            <a:off x="6147017" y="4081478"/>
            <a:ext cx="2664296" cy="27754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2" name="Straight Arrow Connector 11">
            <a:extLst>
              <a:ext uri="{FF2B5EF4-FFF2-40B4-BE49-F238E27FC236}">
                <a16:creationId xmlns:a16="http://schemas.microsoft.com/office/drawing/2014/main" id="{6E1FA285-6F33-4606-A548-D8EEEB0CB3B0}"/>
              </a:ext>
            </a:extLst>
          </p:cNvPr>
          <p:cNvCxnSpPr>
            <a:cxnSpLocks/>
            <a:stCxn id="16" idx="1"/>
          </p:cNvCxnSpPr>
          <p:nvPr/>
        </p:nvCxnSpPr>
        <p:spPr bwMode="auto">
          <a:xfrm flipH="1">
            <a:off x="3867200" y="3838619"/>
            <a:ext cx="2279816" cy="151964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7969C1A3-64F4-42D4-82CA-D620A5F36EBF}"/>
              </a:ext>
            </a:extLst>
          </p:cNvPr>
          <p:cNvSpPr/>
          <p:nvPr/>
        </p:nvSpPr>
        <p:spPr bwMode="auto">
          <a:xfrm>
            <a:off x="6147016" y="3710680"/>
            <a:ext cx="2664296" cy="2558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7" name="Straight Arrow Connector 16">
            <a:extLst>
              <a:ext uri="{FF2B5EF4-FFF2-40B4-BE49-F238E27FC236}">
                <a16:creationId xmlns:a16="http://schemas.microsoft.com/office/drawing/2014/main" id="{8136CC87-C4F0-483C-A823-3D9AFA9595A9}"/>
              </a:ext>
            </a:extLst>
          </p:cNvPr>
          <p:cNvCxnSpPr>
            <a:cxnSpLocks/>
          </p:cNvCxnSpPr>
          <p:nvPr/>
        </p:nvCxnSpPr>
        <p:spPr bwMode="auto">
          <a:xfrm flipH="1">
            <a:off x="4042048" y="4220248"/>
            <a:ext cx="2089688" cy="136899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8" name="Rectangle 17">
            <a:extLst>
              <a:ext uri="{FF2B5EF4-FFF2-40B4-BE49-F238E27FC236}">
                <a16:creationId xmlns:a16="http://schemas.microsoft.com/office/drawing/2014/main" id="{360AFFE7-FC27-45FE-88D2-4CB5836D2803}"/>
              </a:ext>
            </a:extLst>
          </p:cNvPr>
          <p:cNvSpPr/>
          <p:nvPr/>
        </p:nvSpPr>
        <p:spPr bwMode="auto">
          <a:xfrm>
            <a:off x="6153494" y="3343628"/>
            <a:ext cx="2664296" cy="2558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19" name="Straight Arrow Connector 18">
            <a:extLst>
              <a:ext uri="{FF2B5EF4-FFF2-40B4-BE49-F238E27FC236}">
                <a16:creationId xmlns:a16="http://schemas.microsoft.com/office/drawing/2014/main" id="{3811CD3C-DF01-4FCC-83CE-89E2133780F0}"/>
              </a:ext>
            </a:extLst>
          </p:cNvPr>
          <p:cNvCxnSpPr>
            <a:cxnSpLocks/>
          </p:cNvCxnSpPr>
          <p:nvPr/>
        </p:nvCxnSpPr>
        <p:spPr bwMode="auto">
          <a:xfrm flipH="1">
            <a:off x="3707904" y="3471566"/>
            <a:ext cx="2423833" cy="161413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3" name="Rectangle 12"/>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24072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E89827-133B-44A1-A989-35E7CABE5390}"/>
              </a:ext>
            </a:extLst>
          </p:cNvPr>
          <p:cNvPicPr>
            <a:picLocks noChangeAspect="1"/>
          </p:cNvPicPr>
          <p:nvPr/>
        </p:nvPicPr>
        <p:blipFill>
          <a:blip r:embed="rId2"/>
          <a:stretch>
            <a:fillRect/>
          </a:stretch>
        </p:blipFill>
        <p:spPr>
          <a:xfrm>
            <a:off x="1871700" y="1407848"/>
            <a:ext cx="5400600" cy="3452913"/>
          </a:xfrm>
          <a:prstGeom prst="rect">
            <a:avLst/>
          </a:prstGeom>
        </p:spPr>
      </p:pic>
      <p:sp>
        <p:nvSpPr>
          <p:cNvPr id="3" name="Content Placeholder 2">
            <a:extLst>
              <a:ext uri="{FF2B5EF4-FFF2-40B4-BE49-F238E27FC236}">
                <a16:creationId xmlns:a16="http://schemas.microsoft.com/office/drawing/2014/main" id="{A3F13C55-4C52-4C04-9B44-512A7346F1C3}"/>
              </a:ext>
            </a:extLst>
          </p:cNvPr>
          <p:cNvSpPr>
            <a:spLocks noGrp="1"/>
          </p:cNvSpPr>
          <p:nvPr>
            <p:ph idx="1"/>
          </p:nvPr>
        </p:nvSpPr>
        <p:spPr>
          <a:xfrm>
            <a:off x="330040" y="4881004"/>
            <a:ext cx="8436792" cy="871060"/>
          </a:xfrm>
        </p:spPr>
        <p:txBody>
          <a:bodyPr>
            <a:noAutofit/>
          </a:bodyPr>
          <a:lstStyle/>
          <a:p>
            <a:pPr>
              <a:buFont typeface="Arial" panose="020B0604020202020204" pitchFamily="34" charset="0"/>
              <a:buChar char="•"/>
            </a:pPr>
            <a:r>
              <a:rPr lang="nl-NL" sz="1100" dirty="0">
                <a:solidFill>
                  <a:prstClr val="black"/>
                </a:solidFill>
              </a:rPr>
              <a:t>Na validatie van uw profiel en keuze van de actie </a:t>
            </a:r>
            <a:r>
              <a:rPr lang="nl-NL" sz="1100" b="1" dirty="0">
                <a:solidFill>
                  <a:prstClr val="black"/>
                </a:solidFill>
              </a:rPr>
              <a:t>‘documenten neerleggen</a:t>
            </a:r>
            <a:r>
              <a:rPr lang="nl-NL" sz="1100" dirty="0">
                <a:solidFill>
                  <a:prstClr val="black"/>
                </a:solidFill>
              </a:rPr>
              <a:t>’, komt u op de zaak-pagina terecht. Hier dient u het </a:t>
            </a:r>
            <a:r>
              <a:rPr lang="nl-NL" sz="1100" b="1" dirty="0">
                <a:solidFill>
                  <a:prstClr val="black"/>
                </a:solidFill>
              </a:rPr>
              <a:t>‘type en locatie van de instantie’ </a:t>
            </a:r>
            <a:r>
              <a:rPr lang="nl-NL" sz="1100" dirty="0">
                <a:solidFill>
                  <a:prstClr val="black"/>
                </a:solidFill>
              </a:rPr>
              <a:t>en het </a:t>
            </a:r>
            <a:r>
              <a:rPr lang="nl-NL" sz="1100" b="1" dirty="0">
                <a:solidFill>
                  <a:prstClr val="black"/>
                </a:solidFill>
              </a:rPr>
              <a:t>‘rolnummer’ </a:t>
            </a:r>
            <a:r>
              <a:rPr lang="nl-NL" sz="1100" dirty="0">
                <a:solidFill>
                  <a:prstClr val="black"/>
                </a:solidFill>
              </a:rPr>
              <a:t>in te voeren van de zaak waarvoor u een document wenst neer te leggen.</a:t>
            </a:r>
          </a:p>
          <a:p>
            <a:pPr>
              <a:buFont typeface="Arial" panose="020B0604020202020204" pitchFamily="34" charset="0"/>
              <a:buChar char="•"/>
            </a:pPr>
            <a:r>
              <a:rPr lang="nl-NL" sz="1100" dirty="0">
                <a:solidFill>
                  <a:prstClr val="black"/>
                </a:solidFill>
              </a:rPr>
              <a:t>Nadien dient u onder de titel ‘activiteit’ </a:t>
            </a:r>
            <a:r>
              <a:rPr lang="nl-NL" sz="1100" b="1" dirty="0">
                <a:solidFill>
                  <a:prstClr val="black"/>
                </a:solidFill>
              </a:rPr>
              <a:t>het type document </a:t>
            </a:r>
            <a:r>
              <a:rPr lang="nl-NL" sz="1100" dirty="0">
                <a:solidFill>
                  <a:prstClr val="black"/>
                </a:solidFill>
              </a:rPr>
              <a:t>te selecteren dat u wenst neer te leggen.</a:t>
            </a:r>
          </a:p>
          <a:p>
            <a:pPr>
              <a:buFont typeface="Arial" panose="020B0604020202020204" pitchFamily="34" charset="0"/>
              <a:buChar char="•"/>
            </a:pPr>
            <a:r>
              <a:rPr lang="nl-NL" sz="1100" dirty="0">
                <a:solidFill>
                  <a:prstClr val="black"/>
                </a:solidFill>
              </a:rPr>
              <a:t>Om een </a:t>
            </a:r>
            <a:r>
              <a:rPr lang="nl-NL" sz="1100" b="1" dirty="0">
                <a:solidFill>
                  <a:prstClr val="black"/>
                </a:solidFill>
              </a:rPr>
              <a:t>inleidende akte </a:t>
            </a:r>
            <a:r>
              <a:rPr lang="nl-NL" sz="1100" dirty="0">
                <a:solidFill>
                  <a:prstClr val="black"/>
                </a:solidFill>
              </a:rPr>
              <a:t>neer te leggen, gebruik je voor elke instantie een </a:t>
            </a:r>
            <a:r>
              <a:rPr lang="nl-NL" sz="1100" b="1" dirty="0">
                <a:solidFill>
                  <a:prstClr val="black"/>
                </a:solidFill>
              </a:rPr>
              <a:t>specifiek rolnummer </a:t>
            </a:r>
            <a:r>
              <a:rPr lang="nl-NL" sz="1100" dirty="0">
                <a:solidFill>
                  <a:prstClr val="black"/>
                </a:solidFill>
              </a:rPr>
              <a:t>en het type '</a:t>
            </a:r>
            <a:r>
              <a:rPr lang="nl-NL" sz="1100" b="1" dirty="0">
                <a:solidFill>
                  <a:prstClr val="black"/>
                </a:solidFill>
              </a:rPr>
              <a:t>brief</a:t>
            </a:r>
            <a:r>
              <a:rPr lang="nl-NL" sz="1100" dirty="0">
                <a:solidFill>
                  <a:prstClr val="black"/>
                </a:solidFill>
              </a:rPr>
              <a:t>' of '</a:t>
            </a:r>
            <a:r>
              <a:rPr lang="nl-NL" sz="1100" b="1" dirty="0">
                <a:solidFill>
                  <a:prstClr val="black"/>
                </a:solidFill>
              </a:rPr>
              <a:t>stukkenbundel</a:t>
            </a:r>
            <a:r>
              <a:rPr lang="nl-NL" sz="1100" dirty="0">
                <a:solidFill>
                  <a:prstClr val="black"/>
                </a:solidFill>
              </a:rPr>
              <a:t>' zoals vermeld in het </a:t>
            </a:r>
            <a:r>
              <a:rPr lang="nl-NL" sz="1100" dirty="0" err="1">
                <a:solidFill>
                  <a:prstClr val="black"/>
                </a:solidFill>
              </a:rPr>
              <a:t>excel</a:t>
            </a:r>
            <a:r>
              <a:rPr lang="nl-NL" sz="1100" dirty="0">
                <a:solidFill>
                  <a:prstClr val="black"/>
                </a:solidFill>
              </a:rPr>
              <a:t>-bestand (te vinden op e-</a:t>
            </a:r>
            <a:r>
              <a:rPr lang="nl-NL" sz="1100" dirty="0" err="1">
                <a:solidFill>
                  <a:prstClr val="black"/>
                </a:solidFill>
              </a:rPr>
              <a:t>deposit</a:t>
            </a:r>
            <a:r>
              <a:rPr lang="nl-NL" sz="1100" dirty="0">
                <a:solidFill>
                  <a:prstClr val="black"/>
                </a:solidFill>
              </a:rPr>
              <a:t>).</a:t>
            </a:r>
          </a:p>
        </p:txBody>
      </p:sp>
      <p:sp>
        <p:nvSpPr>
          <p:cNvPr id="4" name="Slide Number Placeholder 3">
            <a:extLst>
              <a:ext uri="{FF2B5EF4-FFF2-40B4-BE49-F238E27FC236}">
                <a16:creationId xmlns:a16="http://schemas.microsoft.com/office/drawing/2014/main" id="{F05903F7-D389-4F1F-96EF-A3F7006B9064}"/>
              </a:ext>
            </a:extLst>
          </p:cNvPr>
          <p:cNvSpPr>
            <a:spLocks noGrp="1"/>
          </p:cNvSpPr>
          <p:nvPr>
            <p:ph type="sldNum" sz="quarter" idx="12"/>
          </p:nvPr>
        </p:nvSpPr>
        <p:spPr/>
        <p:txBody>
          <a:bodyPr/>
          <a:lstStyle/>
          <a:p>
            <a:pPr>
              <a:defRPr/>
            </a:pPr>
            <a:fld id="{1621A490-B718-482A-9F4F-71535322951A}" type="slidenum">
              <a:rPr lang="en-US" smtClean="0"/>
              <a:pPr>
                <a:defRPr/>
              </a:pPr>
              <a:t>32</a:t>
            </a:fld>
            <a:endParaRPr lang="en-US">
              <a:solidFill>
                <a:schemeClr val="tx1"/>
              </a:solidFill>
            </a:endParaRPr>
          </a:p>
        </p:txBody>
      </p:sp>
      <p:sp>
        <p:nvSpPr>
          <p:cNvPr id="6" name="Rectangle 5">
            <a:extLst>
              <a:ext uri="{FF2B5EF4-FFF2-40B4-BE49-F238E27FC236}">
                <a16:creationId xmlns:a16="http://schemas.microsoft.com/office/drawing/2014/main" id="{AD67C39E-79E7-4240-99F0-3C9D77E26B3B}"/>
              </a:ext>
            </a:extLst>
          </p:cNvPr>
          <p:cNvSpPr/>
          <p:nvPr/>
        </p:nvSpPr>
        <p:spPr bwMode="auto">
          <a:xfrm>
            <a:off x="3779912" y="2348880"/>
            <a:ext cx="3312354" cy="121146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cxnSp>
        <p:nvCxnSpPr>
          <p:cNvPr id="7" name="Straight Arrow Connector 6">
            <a:extLst>
              <a:ext uri="{FF2B5EF4-FFF2-40B4-BE49-F238E27FC236}">
                <a16:creationId xmlns:a16="http://schemas.microsoft.com/office/drawing/2014/main" id="{E6BA6470-9651-4D01-AEC9-15E016D58E98}"/>
              </a:ext>
            </a:extLst>
          </p:cNvPr>
          <p:cNvCxnSpPr>
            <a:cxnSpLocks/>
          </p:cNvCxnSpPr>
          <p:nvPr/>
        </p:nvCxnSpPr>
        <p:spPr bwMode="auto">
          <a:xfrm flipV="1">
            <a:off x="3563888" y="3645024"/>
            <a:ext cx="216024" cy="123598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FFF19A5A-D537-4557-9CFF-21501047D688}"/>
              </a:ext>
            </a:extLst>
          </p:cNvPr>
          <p:cNvCxnSpPr>
            <a:cxnSpLocks/>
          </p:cNvCxnSpPr>
          <p:nvPr/>
        </p:nvCxnSpPr>
        <p:spPr bwMode="auto">
          <a:xfrm flipV="1">
            <a:off x="3851920" y="4860761"/>
            <a:ext cx="0" cy="656471"/>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C07E47EB-F153-449D-B353-E8D354330D18}"/>
              </a:ext>
            </a:extLst>
          </p:cNvPr>
          <p:cNvSpPr/>
          <p:nvPr/>
        </p:nvSpPr>
        <p:spPr bwMode="auto">
          <a:xfrm>
            <a:off x="3779912" y="4012044"/>
            <a:ext cx="3160744" cy="78205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3" name="Title 1">
            <a:extLst>
              <a:ext uri="{FF2B5EF4-FFF2-40B4-BE49-F238E27FC236}">
                <a16:creationId xmlns:a16="http://schemas.microsoft.com/office/drawing/2014/main" id="{F6CE13DE-D01E-4096-9686-8BA3F6D550F7}"/>
              </a:ext>
            </a:extLst>
          </p:cNvPr>
          <p:cNvSpPr txBox="1">
            <a:spLocks/>
          </p:cNvSpPr>
          <p:nvPr/>
        </p:nvSpPr>
        <p:spPr bwMode="auto">
          <a:xfrm>
            <a:off x="395536" y="404664"/>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Neerleggen van documenten in een zaak – Selectie Zaak</a:t>
            </a:r>
            <a:endParaRPr lang="nl-BE" sz="2400" kern="0" dirty="0">
              <a:solidFill>
                <a:schemeClr val="accent1"/>
              </a:solidFill>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260291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C8B2E3A-412C-4FA9-8C89-550FC4D77D2B}"/>
              </a:ext>
            </a:extLst>
          </p:cNvPr>
          <p:cNvPicPr>
            <a:picLocks noChangeAspect="1"/>
          </p:cNvPicPr>
          <p:nvPr/>
        </p:nvPicPr>
        <p:blipFill>
          <a:blip r:embed="rId2"/>
          <a:stretch>
            <a:fillRect/>
          </a:stretch>
        </p:blipFill>
        <p:spPr>
          <a:xfrm>
            <a:off x="1242678" y="1391027"/>
            <a:ext cx="6013853" cy="3845001"/>
          </a:xfrm>
          <a:prstGeom prst="rect">
            <a:avLst/>
          </a:prstGeom>
        </p:spPr>
      </p:pic>
      <p:sp>
        <p:nvSpPr>
          <p:cNvPr id="3" name="Content Placeholder 2">
            <a:extLst>
              <a:ext uri="{FF2B5EF4-FFF2-40B4-BE49-F238E27FC236}">
                <a16:creationId xmlns:a16="http://schemas.microsoft.com/office/drawing/2014/main" id="{A3F13C55-4C52-4C04-9B44-512A7346F1C3}"/>
              </a:ext>
            </a:extLst>
          </p:cNvPr>
          <p:cNvSpPr>
            <a:spLocks noGrp="1"/>
          </p:cNvSpPr>
          <p:nvPr>
            <p:ph idx="1"/>
          </p:nvPr>
        </p:nvSpPr>
        <p:spPr>
          <a:xfrm>
            <a:off x="457200" y="5301140"/>
            <a:ext cx="8305800" cy="871060"/>
          </a:xfrm>
        </p:spPr>
        <p:txBody>
          <a:bodyPr>
            <a:normAutofit/>
          </a:bodyPr>
          <a:lstStyle/>
          <a:p>
            <a:pPr>
              <a:buFont typeface="Arial" panose="020B0604020202020204" pitchFamily="34" charset="0"/>
              <a:buChar char="•"/>
            </a:pPr>
            <a:r>
              <a:rPr lang="nl-NL" sz="1400" dirty="0">
                <a:solidFill>
                  <a:prstClr val="black"/>
                </a:solidFill>
              </a:rPr>
              <a:t>Na selectie van het </a:t>
            </a:r>
            <a:r>
              <a:rPr lang="nl-NL" sz="1400" b="1" dirty="0">
                <a:solidFill>
                  <a:prstClr val="black"/>
                </a:solidFill>
              </a:rPr>
              <a:t>type document </a:t>
            </a:r>
            <a:r>
              <a:rPr lang="nl-NL" sz="1400" dirty="0">
                <a:solidFill>
                  <a:prstClr val="black"/>
                </a:solidFill>
              </a:rPr>
              <a:t>dat u wenst neer te leggen, klikt u op de knop  </a:t>
            </a:r>
            <a:endParaRPr lang="fr-BE" b="1" dirty="0"/>
          </a:p>
        </p:txBody>
      </p:sp>
      <p:sp>
        <p:nvSpPr>
          <p:cNvPr id="4" name="Slide Number Placeholder 3">
            <a:extLst>
              <a:ext uri="{FF2B5EF4-FFF2-40B4-BE49-F238E27FC236}">
                <a16:creationId xmlns:a16="http://schemas.microsoft.com/office/drawing/2014/main" id="{F05903F7-D389-4F1F-96EF-A3F7006B9064}"/>
              </a:ext>
            </a:extLst>
          </p:cNvPr>
          <p:cNvSpPr>
            <a:spLocks noGrp="1"/>
          </p:cNvSpPr>
          <p:nvPr>
            <p:ph type="sldNum" sz="quarter" idx="12"/>
          </p:nvPr>
        </p:nvSpPr>
        <p:spPr/>
        <p:txBody>
          <a:bodyPr/>
          <a:lstStyle/>
          <a:p>
            <a:pPr>
              <a:defRPr/>
            </a:pPr>
            <a:fld id="{1621A490-B718-482A-9F4F-71535322951A}" type="slidenum">
              <a:rPr lang="en-US" smtClean="0"/>
              <a:pPr>
                <a:defRPr/>
              </a:pPr>
              <a:t>33</a:t>
            </a:fld>
            <a:endParaRPr lang="en-US">
              <a:solidFill>
                <a:schemeClr val="tx1"/>
              </a:solidFill>
            </a:endParaRPr>
          </a:p>
        </p:txBody>
      </p:sp>
      <p:cxnSp>
        <p:nvCxnSpPr>
          <p:cNvPr id="12" name="Straight Arrow Connector 11">
            <a:extLst>
              <a:ext uri="{FF2B5EF4-FFF2-40B4-BE49-F238E27FC236}">
                <a16:creationId xmlns:a16="http://schemas.microsoft.com/office/drawing/2014/main" id="{FFF19A5A-D537-4557-9CFF-21501047D688}"/>
              </a:ext>
            </a:extLst>
          </p:cNvPr>
          <p:cNvCxnSpPr>
            <a:cxnSpLocks/>
          </p:cNvCxnSpPr>
          <p:nvPr/>
        </p:nvCxnSpPr>
        <p:spPr bwMode="auto">
          <a:xfrm flipH="1">
            <a:off x="3275858" y="5072540"/>
            <a:ext cx="1334242" cy="31876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C07E47EB-F153-449D-B353-E8D354330D18}"/>
              </a:ext>
            </a:extLst>
          </p:cNvPr>
          <p:cNvSpPr/>
          <p:nvPr/>
        </p:nvSpPr>
        <p:spPr bwMode="auto">
          <a:xfrm>
            <a:off x="3275857" y="4365104"/>
            <a:ext cx="3734543" cy="69561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Picture 12">
            <a:extLst>
              <a:ext uri="{FF2B5EF4-FFF2-40B4-BE49-F238E27FC236}">
                <a16:creationId xmlns:a16="http://schemas.microsoft.com/office/drawing/2014/main" id="{005417FC-F08E-4570-8FA2-36CF3ABE549F}"/>
              </a:ext>
            </a:extLst>
          </p:cNvPr>
          <p:cNvPicPr>
            <a:picLocks noChangeAspect="1"/>
          </p:cNvPicPr>
          <p:nvPr/>
        </p:nvPicPr>
        <p:blipFill rotWithShape="1">
          <a:blip r:embed="rId3"/>
          <a:srcRect l="77155" t="71361" r="10625" b="22477"/>
          <a:stretch/>
        </p:blipFill>
        <p:spPr>
          <a:xfrm>
            <a:off x="7364567" y="5295625"/>
            <a:ext cx="1526352" cy="432769"/>
          </a:xfrm>
          <a:prstGeom prst="rect">
            <a:avLst/>
          </a:prstGeom>
        </p:spPr>
      </p:pic>
      <p:sp>
        <p:nvSpPr>
          <p:cNvPr id="11" name="Title 1">
            <a:extLst>
              <a:ext uri="{FF2B5EF4-FFF2-40B4-BE49-F238E27FC236}">
                <a16:creationId xmlns:a16="http://schemas.microsoft.com/office/drawing/2014/main" id="{1F37A699-D7AC-4124-B460-FAFCE0DD2787}"/>
              </a:ext>
            </a:extLst>
          </p:cNvPr>
          <p:cNvSpPr txBox="1">
            <a:spLocks/>
          </p:cNvSpPr>
          <p:nvPr/>
        </p:nvSpPr>
        <p:spPr bwMode="auto">
          <a:xfrm>
            <a:off x="395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Neerleggen documenten in zaak – Selectie type document</a:t>
            </a:r>
            <a:endParaRPr lang="nl-BE" sz="2400" kern="0" dirty="0">
              <a:solidFill>
                <a:schemeClr val="accent1"/>
              </a:solidFill>
            </a:endParaRPr>
          </a:p>
        </p:txBody>
      </p:sp>
      <p:sp>
        <p:nvSpPr>
          <p:cNvPr id="10" name="Rectangle 9"/>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711892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1321684"/>
            <a:ext cx="6512672" cy="3718484"/>
          </a:xfrm>
          <a:prstGeom prst="rect">
            <a:avLst/>
          </a:prstGeom>
        </p:spPr>
      </p:pic>
      <p:sp>
        <p:nvSpPr>
          <p:cNvPr id="4" name="Slide Number Placeholder 3">
            <a:extLst>
              <a:ext uri="{FF2B5EF4-FFF2-40B4-BE49-F238E27FC236}">
                <a16:creationId xmlns:a16="http://schemas.microsoft.com/office/drawing/2014/main" id="{0B215081-5427-4F17-BBF1-D92BCA7EAF75}"/>
              </a:ext>
            </a:extLst>
          </p:cNvPr>
          <p:cNvSpPr>
            <a:spLocks noGrp="1"/>
          </p:cNvSpPr>
          <p:nvPr>
            <p:ph type="sldNum" sz="quarter" idx="12"/>
          </p:nvPr>
        </p:nvSpPr>
        <p:spPr/>
        <p:txBody>
          <a:bodyPr/>
          <a:lstStyle/>
          <a:p>
            <a:pPr>
              <a:defRPr/>
            </a:pPr>
            <a:fld id="{1621A490-B718-482A-9F4F-71535322951A}" type="slidenum">
              <a:rPr lang="en-US" smtClean="0"/>
              <a:pPr>
                <a:defRPr/>
              </a:pPr>
              <a:t>34</a:t>
            </a:fld>
            <a:endParaRPr lang="en-US">
              <a:solidFill>
                <a:schemeClr val="tx1"/>
              </a:solidFill>
            </a:endParaRPr>
          </a:p>
        </p:txBody>
      </p:sp>
      <p:sp>
        <p:nvSpPr>
          <p:cNvPr id="7" name="Content Placeholder 2">
            <a:extLst>
              <a:ext uri="{FF2B5EF4-FFF2-40B4-BE49-F238E27FC236}">
                <a16:creationId xmlns:a16="http://schemas.microsoft.com/office/drawing/2014/main" id="{38D575B7-AB7B-46C7-B792-08E29C7F6BB2}"/>
              </a:ext>
            </a:extLst>
          </p:cNvPr>
          <p:cNvSpPr txBox="1">
            <a:spLocks/>
          </p:cNvSpPr>
          <p:nvPr/>
        </p:nvSpPr>
        <p:spPr bwMode="auto">
          <a:xfrm>
            <a:off x="428464" y="5021608"/>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nl-NL" sz="1400" kern="0" dirty="0">
                <a:solidFill>
                  <a:prstClr val="black"/>
                </a:solidFill>
              </a:rPr>
              <a:t>U komt op de pagina terecht om een stuk neer te leggen.</a:t>
            </a:r>
          </a:p>
          <a:p>
            <a:pPr>
              <a:buFont typeface="Arial" panose="020B0604020202020204" pitchFamily="34" charset="0"/>
              <a:buChar char="•"/>
            </a:pPr>
            <a:r>
              <a:rPr lang="fr-BE" sz="1400" kern="0" dirty="0"/>
              <a:t>Via de </a:t>
            </a:r>
            <a:r>
              <a:rPr lang="fr-BE" sz="1400" kern="0" dirty="0" err="1"/>
              <a:t>knop</a:t>
            </a:r>
            <a:r>
              <a:rPr lang="fr-BE" sz="1400" kern="0" dirty="0"/>
              <a:t>                  kan je </a:t>
            </a:r>
            <a:r>
              <a:rPr lang="fr-BE" sz="1400" kern="0" dirty="0" err="1"/>
              <a:t>een</a:t>
            </a:r>
            <a:r>
              <a:rPr lang="fr-BE" sz="1400" kern="0" dirty="0"/>
              <a:t> </a:t>
            </a:r>
            <a:r>
              <a:rPr lang="fr-BE" sz="1400" kern="0" dirty="0" err="1"/>
              <a:t>bestand</a:t>
            </a:r>
            <a:r>
              <a:rPr lang="fr-BE" sz="1400" kern="0" dirty="0"/>
              <a:t> </a:t>
            </a:r>
            <a:r>
              <a:rPr lang="fr-BE" sz="1400" kern="0" dirty="0" err="1"/>
              <a:t>selecteren</a:t>
            </a:r>
            <a:endParaRPr lang="fr-BE" sz="1400" kern="0" dirty="0"/>
          </a:p>
          <a:p>
            <a:pPr>
              <a:buFont typeface="Arial" panose="020B0604020202020204" pitchFamily="34" charset="0"/>
              <a:buChar char="•"/>
            </a:pPr>
            <a:r>
              <a:rPr lang="fr-BE" sz="1400" kern="0" dirty="0"/>
              <a:t>U kan </a:t>
            </a:r>
            <a:r>
              <a:rPr lang="fr-BE" sz="1400" kern="0" dirty="0" err="1"/>
              <a:t>enkel</a:t>
            </a:r>
            <a:r>
              <a:rPr lang="fr-BE" sz="1400" kern="0" dirty="0"/>
              <a:t> </a:t>
            </a:r>
            <a:r>
              <a:rPr lang="fr-BE" sz="1400" kern="0" dirty="0" err="1"/>
              <a:t>pdf-documenten</a:t>
            </a:r>
            <a:r>
              <a:rPr lang="fr-BE" sz="1400" kern="0" dirty="0"/>
              <a:t> </a:t>
            </a:r>
            <a:r>
              <a:rPr lang="fr-BE" sz="1400" kern="0" dirty="0" err="1"/>
              <a:t>opladen</a:t>
            </a:r>
            <a:r>
              <a:rPr lang="fr-BE" sz="1400" kern="0" dirty="0"/>
              <a:t>. </a:t>
            </a:r>
            <a:r>
              <a:rPr lang="nl-NL" sz="1400" kern="0" dirty="0"/>
              <a:t>OPGELET: Elk document mag max 20 MB groot zijn en alle documenten samen per keer 250 MB</a:t>
            </a:r>
            <a:endParaRPr lang="fr-BE" sz="1400" kern="0" dirty="0"/>
          </a:p>
          <a:p>
            <a:pPr>
              <a:buFont typeface="Arial" panose="020B0604020202020204" pitchFamily="34" charset="0"/>
              <a:buChar char="•"/>
            </a:pPr>
            <a:r>
              <a:rPr lang="fr-BE" sz="1400" kern="0" dirty="0" err="1"/>
              <a:t>Eens</a:t>
            </a:r>
            <a:r>
              <a:rPr lang="fr-BE" sz="1400" kern="0" dirty="0"/>
              <a:t> je het </a:t>
            </a:r>
            <a:r>
              <a:rPr lang="fr-BE" sz="1400" kern="0" dirty="0" err="1"/>
              <a:t>juiste</a:t>
            </a:r>
            <a:r>
              <a:rPr lang="fr-BE" sz="1400" kern="0" dirty="0"/>
              <a:t> document </a:t>
            </a:r>
            <a:r>
              <a:rPr lang="fr-BE" sz="1400" kern="0" dirty="0" err="1"/>
              <a:t>hebt</a:t>
            </a:r>
            <a:r>
              <a:rPr lang="fr-BE" sz="1400" kern="0" dirty="0"/>
              <a:t> </a:t>
            </a:r>
            <a:r>
              <a:rPr lang="fr-BE" sz="1400" kern="0" dirty="0" err="1"/>
              <a:t>gevonden</a:t>
            </a:r>
            <a:r>
              <a:rPr lang="fr-BE" sz="1400" kern="0" dirty="0"/>
              <a:t>, </a:t>
            </a:r>
            <a:r>
              <a:rPr lang="fr-BE" sz="1400" kern="0" dirty="0" err="1"/>
              <a:t>druk</a:t>
            </a:r>
            <a:r>
              <a:rPr lang="fr-BE" sz="1400" kern="0" dirty="0"/>
              <a:t> je op de </a:t>
            </a:r>
            <a:r>
              <a:rPr lang="fr-BE" sz="1400" kern="0" dirty="0" err="1"/>
              <a:t>knop</a:t>
            </a:r>
            <a:r>
              <a:rPr lang="fr-BE" sz="1400" kern="0" dirty="0"/>
              <a:t> ‘</a:t>
            </a:r>
            <a:r>
              <a:rPr lang="fr-BE" sz="1400" kern="0" dirty="0" err="1"/>
              <a:t>Opslaan</a:t>
            </a:r>
            <a:r>
              <a:rPr lang="fr-BE" sz="1400" kern="0" dirty="0"/>
              <a:t>’ en </a:t>
            </a:r>
            <a:r>
              <a:rPr lang="fr-BE" sz="1400" kern="0" dirty="0" err="1"/>
              <a:t>nadien</a:t>
            </a:r>
            <a:r>
              <a:rPr lang="fr-BE" sz="1400" kern="0" dirty="0"/>
              <a:t> </a:t>
            </a:r>
            <a:r>
              <a:rPr lang="nl-NL" sz="1400" kern="0" dirty="0"/>
              <a:t>verschijnt dit bestand in het scherm.</a:t>
            </a:r>
          </a:p>
          <a:p>
            <a:pPr>
              <a:buFont typeface="Arial" panose="020B0604020202020204" pitchFamily="34" charset="0"/>
              <a:buChar char="•"/>
            </a:pPr>
            <a:r>
              <a:rPr lang="nl-NL" sz="1400" kern="0" dirty="0"/>
              <a:t>Hierna klik je op de knop ‘</a:t>
            </a:r>
            <a:r>
              <a:rPr lang="nl-NL" sz="1400" b="1" kern="0" dirty="0"/>
              <a:t>Bevestigen</a:t>
            </a:r>
            <a:r>
              <a:rPr lang="nl-NL" sz="1400" kern="0" dirty="0"/>
              <a:t>’. </a:t>
            </a:r>
          </a:p>
          <a:p>
            <a:pPr>
              <a:buFont typeface="Arial" panose="020B0604020202020204" pitchFamily="34" charset="0"/>
              <a:buChar char="•"/>
            </a:pPr>
            <a:endParaRPr lang="fr-BE" sz="1400" kern="0" dirty="0"/>
          </a:p>
          <a:p>
            <a:pPr>
              <a:buFont typeface="Arial" panose="020B0604020202020204" pitchFamily="34" charset="0"/>
              <a:buChar char="•"/>
            </a:pPr>
            <a:endParaRPr lang="nl-NL" sz="1400" kern="0" dirty="0">
              <a:solidFill>
                <a:prstClr val="black"/>
              </a:solidFill>
            </a:endParaRPr>
          </a:p>
        </p:txBody>
      </p:sp>
      <p:cxnSp>
        <p:nvCxnSpPr>
          <p:cNvPr id="8" name="Straight Arrow Connector 7">
            <a:extLst>
              <a:ext uri="{FF2B5EF4-FFF2-40B4-BE49-F238E27FC236}">
                <a16:creationId xmlns:a16="http://schemas.microsoft.com/office/drawing/2014/main" id="{9B10A101-9D33-47D0-9554-123A872B478A}"/>
              </a:ext>
            </a:extLst>
          </p:cNvPr>
          <p:cNvCxnSpPr>
            <a:cxnSpLocks/>
          </p:cNvCxnSpPr>
          <p:nvPr/>
        </p:nvCxnSpPr>
        <p:spPr bwMode="auto">
          <a:xfrm flipH="1" flipV="1">
            <a:off x="3563888" y="3284984"/>
            <a:ext cx="3960440" cy="244827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1A612F57-2D12-41AD-BC84-19E0CF8CB8CC}"/>
              </a:ext>
            </a:extLst>
          </p:cNvPr>
          <p:cNvSpPr/>
          <p:nvPr/>
        </p:nvSpPr>
        <p:spPr bwMode="auto">
          <a:xfrm>
            <a:off x="3000505" y="2675743"/>
            <a:ext cx="707399" cy="3212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Picture 11">
            <a:extLst>
              <a:ext uri="{FF2B5EF4-FFF2-40B4-BE49-F238E27FC236}">
                <a16:creationId xmlns:a16="http://schemas.microsoft.com/office/drawing/2014/main" id="{A7153084-076C-4355-86FB-6914F079DC18}"/>
              </a:ext>
            </a:extLst>
          </p:cNvPr>
          <p:cNvPicPr>
            <a:picLocks noChangeAspect="1"/>
          </p:cNvPicPr>
          <p:nvPr/>
        </p:nvPicPr>
        <p:blipFill rotWithShape="1">
          <a:blip r:embed="rId3"/>
          <a:srcRect l="31126" t="44539" r="61272" b="50052"/>
          <a:stretch/>
        </p:blipFill>
        <p:spPr>
          <a:xfrm>
            <a:off x="1743472" y="5182889"/>
            <a:ext cx="576064" cy="230425"/>
          </a:xfrm>
          <a:prstGeom prst="rect">
            <a:avLst/>
          </a:prstGeom>
        </p:spPr>
      </p:pic>
      <p:cxnSp>
        <p:nvCxnSpPr>
          <p:cNvPr id="16" name="Straight Arrow Connector 15">
            <a:extLst>
              <a:ext uri="{FF2B5EF4-FFF2-40B4-BE49-F238E27FC236}">
                <a16:creationId xmlns:a16="http://schemas.microsoft.com/office/drawing/2014/main" id="{8B4EB9CB-E815-42E6-A175-73DF1321D0AE}"/>
              </a:ext>
            </a:extLst>
          </p:cNvPr>
          <p:cNvCxnSpPr>
            <a:cxnSpLocks/>
          </p:cNvCxnSpPr>
          <p:nvPr/>
        </p:nvCxnSpPr>
        <p:spPr bwMode="auto">
          <a:xfrm flipV="1">
            <a:off x="3025614" y="4540502"/>
            <a:ext cx="4282690" cy="149130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ECCF4FA5-1F12-4127-A66A-2360A596F779}"/>
              </a:ext>
            </a:extLst>
          </p:cNvPr>
          <p:cNvSpPr/>
          <p:nvPr/>
        </p:nvSpPr>
        <p:spPr bwMode="auto">
          <a:xfrm>
            <a:off x="6962895" y="4083471"/>
            <a:ext cx="864096" cy="3490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4" name="Title 1">
            <a:extLst>
              <a:ext uri="{FF2B5EF4-FFF2-40B4-BE49-F238E27FC236}">
                <a16:creationId xmlns:a16="http://schemas.microsoft.com/office/drawing/2014/main" id="{E6719DA2-109E-4DCE-91BC-384494339DF6}"/>
              </a:ext>
            </a:extLst>
          </p:cNvPr>
          <p:cNvSpPr txBox="1">
            <a:spLocks/>
          </p:cNvSpPr>
          <p:nvPr/>
        </p:nvSpPr>
        <p:spPr bwMode="auto">
          <a:xfrm>
            <a:off x="395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Neerleggen documenten in zaak – Opladen document</a:t>
            </a:r>
            <a:endParaRPr lang="nl-BE" sz="2400" kern="0" dirty="0">
              <a:solidFill>
                <a:schemeClr val="accent1"/>
              </a:solidFill>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394375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53427" y="1444216"/>
            <a:ext cx="6512672" cy="3718484"/>
          </a:xfrm>
          <a:prstGeom prst="rect">
            <a:avLst/>
          </a:prstGeom>
        </p:spPr>
      </p:pic>
      <p:sp>
        <p:nvSpPr>
          <p:cNvPr id="4" name="Slide Number Placeholder 3">
            <a:extLst>
              <a:ext uri="{FF2B5EF4-FFF2-40B4-BE49-F238E27FC236}">
                <a16:creationId xmlns:a16="http://schemas.microsoft.com/office/drawing/2014/main" id="{0B215081-5427-4F17-BBF1-D92BCA7EAF75}"/>
              </a:ext>
            </a:extLst>
          </p:cNvPr>
          <p:cNvSpPr>
            <a:spLocks noGrp="1"/>
          </p:cNvSpPr>
          <p:nvPr>
            <p:ph type="sldNum" sz="quarter" idx="12"/>
          </p:nvPr>
        </p:nvSpPr>
        <p:spPr/>
        <p:txBody>
          <a:bodyPr/>
          <a:lstStyle/>
          <a:p>
            <a:pPr>
              <a:defRPr/>
            </a:pPr>
            <a:fld id="{1621A490-B718-482A-9F4F-71535322951A}" type="slidenum">
              <a:rPr lang="en-US" smtClean="0"/>
              <a:pPr>
                <a:defRPr/>
              </a:pPr>
              <a:t>35</a:t>
            </a:fld>
            <a:endParaRPr lang="en-US">
              <a:solidFill>
                <a:schemeClr val="tx1"/>
              </a:solidFill>
            </a:endParaRPr>
          </a:p>
        </p:txBody>
      </p:sp>
      <p:sp>
        <p:nvSpPr>
          <p:cNvPr id="7" name="Content Placeholder 2">
            <a:extLst>
              <a:ext uri="{FF2B5EF4-FFF2-40B4-BE49-F238E27FC236}">
                <a16:creationId xmlns:a16="http://schemas.microsoft.com/office/drawing/2014/main" id="{38D575B7-AB7B-46C7-B792-08E29C7F6BB2}"/>
              </a:ext>
            </a:extLst>
          </p:cNvPr>
          <p:cNvSpPr txBox="1">
            <a:spLocks/>
          </p:cNvSpPr>
          <p:nvPr/>
        </p:nvSpPr>
        <p:spPr bwMode="auto">
          <a:xfrm>
            <a:off x="323528" y="5275539"/>
            <a:ext cx="8305800" cy="127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a:buFont typeface="Arial" panose="020B0604020202020204" pitchFamily="34" charset="0"/>
              <a:buChar char="•"/>
            </a:pPr>
            <a:r>
              <a:rPr lang="fr-BE" sz="1400" kern="0" dirty="0">
                <a:solidFill>
                  <a:prstClr val="black"/>
                </a:solidFill>
              </a:rPr>
              <a:t>Het </a:t>
            </a:r>
            <a:r>
              <a:rPr lang="fr-BE" sz="1400" kern="0" dirty="0" err="1">
                <a:solidFill>
                  <a:prstClr val="black"/>
                </a:solidFill>
              </a:rPr>
              <a:t>is</a:t>
            </a:r>
            <a:r>
              <a:rPr lang="fr-BE" sz="1400" kern="0" dirty="0">
                <a:solidFill>
                  <a:prstClr val="black"/>
                </a:solidFill>
              </a:rPr>
              <a:t> </a:t>
            </a:r>
            <a:r>
              <a:rPr lang="fr-BE" sz="1400" kern="0" dirty="0" err="1">
                <a:solidFill>
                  <a:prstClr val="black"/>
                </a:solidFill>
              </a:rPr>
              <a:t>bij</a:t>
            </a:r>
            <a:r>
              <a:rPr lang="fr-BE" sz="1400" kern="0" dirty="0">
                <a:solidFill>
                  <a:prstClr val="black"/>
                </a:solidFill>
              </a:rPr>
              <a:t> het </a:t>
            </a:r>
            <a:r>
              <a:rPr lang="fr-BE" sz="1400" kern="0" dirty="0" err="1">
                <a:solidFill>
                  <a:prstClr val="black"/>
                </a:solidFill>
              </a:rPr>
              <a:t>opladen</a:t>
            </a:r>
            <a:r>
              <a:rPr lang="fr-BE" sz="1400" kern="0" dirty="0">
                <a:solidFill>
                  <a:prstClr val="black"/>
                </a:solidFill>
              </a:rPr>
              <a:t> van </a:t>
            </a:r>
            <a:r>
              <a:rPr lang="fr-BE" sz="1400" kern="0" dirty="0" err="1">
                <a:solidFill>
                  <a:prstClr val="black"/>
                </a:solidFill>
              </a:rPr>
              <a:t>een</a:t>
            </a:r>
            <a:r>
              <a:rPr lang="fr-BE" sz="1400" kern="0" dirty="0">
                <a:solidFill>
                  <a:prstClr val="black"/>
                </a:solidFill>
              </a:rPr>
              <a:t> stuk </a:t>
            </a:r>
            <a:r>
              <a:rPr lang="fr-BE" sz="1400" kern="0" dirty="0" err="1">
                <a:solidFill>
                  <a:prstClr val="black"/>
                </a:solidFill>
              </a:rPr>
              <a:t>nog</a:t>
            </a:r>
            <a:r>
              <a:rPr lang="fr-BE" sz="1400" kern="0" dirty="0">
                <a:solidFill>
                  <a:prstClr val="black"/>
                </a:solidFill>
              </a:rPr>
              <a:t> </a:t>
            </a:r>
            <a:r>
              <a:rPr lang="fr-BE" sz="1400" kern="0" dirty="0" err="1">
                <a:solidFill>
                  <a:prstClr val="black"/>
                </a:solidFill>
              </a:rPr>
              <a:t>mogelijk</a:t>
            </a:r>
            <a:r>
              <a:rPr lang="fr-BE" sz="1400" kern="0" dirty="0">
                <a:solidFill>
                  <a:prstClr val="black"/>
                </a:solidFill>
              </a:rPr>
              <a:t> om de </a:t>
            </a:r>
            <a:r>
              <a:rPr lang="fr-BE" sz="1400" kern="0" dirty="0" err="1">
                <a:solidFill>
                  <a:prstClr val="black"/>
                </a:solidFill>
              </a:rPr>
              <a:t>zaak</a:t>
            </a:r>
            <a:r>
              <a:rPr lang="fr-BE" sz="1400" kern="0" dirty="0">
                <a:solidFill>
                  <a:prstClr val="black"/>
                </a:solidFill>
              </a:rPr>
              <a:t> die u </a:t>
            </a:r>
            <a:r>
              <a:rPr lang="fr-BE" sz="1400" kern="0" dirty="0" err="1">
                <a:solidFill>
                  <a:prstClr val="black"/>
                </a:solidFill>
              </a:rPr>
              <a:t>oorspronkelijk</a:t>
            </a:r>
            <a:r>
              <a:rPr lang="fr-BE" sz="1400" kern="0" dirty="0">
                <a:solidFill>
                  <a:prstClr val="black"/>
                </a:solidFill>
              </a:rPr>
              <a:t> </a:t>
            </a:r>
            <a:r>
              <a:rPr lang="fr-BE" sz="1400" kern="0" dirty="0" err="1">
                <a:solidFill>
                  <a:prstClr val="black"/>
                </a:solidFill>
              </a:rPr>
              <a:t>heeft</a:t>
            </a:r>
            <a:r>
              <a:rPr lang="fr-BE" sz="1400" kern="0" dirty="0">
                <a:solidFill>
                  <a:prstClr val="black"/>
                </a:solidFill>
              </a:rPr>
              <a:t> </a:t>
            </a:r>
            <a:r>
              <a:rPr lang="fr-BE" sz="1400" kern="0" dirty="0" err="1">
                <a:solidFill>
                  <a:prstClr val="black"/>
                </a:solidFill>
              </a:rPr>
              <a:t>ingegeven</a:t>
            </a:r>
            <a:r>
              <a:rPr lang="fr-BE" sz="1400" kern="0" dirty="0">
                <a:solidFill>
                  <a:prstClr val="black"/>
                </a:solidFill>
              </a:rPr>
              <a:t> </a:t>
            </a:r>
            <a:r>
              <a:rPr lang="fr-BE" sz="1400" kern="0" dirty="0" err="1">
                <a:solidFill>
                  <a:prstClr val="black"/>
                </a:solidFill>
              </a:rPr>
              <a:t>voor</a:t>
            </a:r>
            <a:r>
              <a:rPr lang="fr-BE" sz="1400" kern="0" dirty="0">
                <a:solidFill>
                  <a:prstClr val="black"/>
                </a:solidFill>
              </a:rPr>
              <a:t> het </a:t>
            </a:r>
            <a:r>
              <a:rPr lang="fr-BE" sz="1400" kern="0" dirty="0" err="1">
                <a:solidFill>
                  <a:prstClr val="black"/>
                </a:solidFill>
              </a:rPr>
              <a:t>neerleggen</a:t>
            </a:r>
            <a:r>
              <a:rPr lang="fr-BE" sz="1400" kern="0" dirty="0">
                <a:solidFill>
                  <a:prstClr val="black"/>
                </a:solidFill>
              </a:rPr>
              <a:t>, te </a:t>
            </a:r>
            <a:r>
              <a:rPr lang="fr-BE" sz="1400" kern="0" dirty="0" err="1">
                <a:solidFill>
                  <a:prstClr val="black"/>
                </a:solidFill>
              </a:rPr>
              <a:t>wijzigen</a:t>
            </a:r>
            <a:r>
              <a:rPr lang="fr-BE" sz="1400" kern="0" dirty="0">
                <a:solidFill>
                  <a:prstClr val="black"/>
                </a:solidFill>
              </a:rPr>
              <a:t>.</a:t>
            </a:r>
          </a:p>
          <a:p>
            <a:pPr>
              <a:buFont typeface="Arial" panose="020B0604020202020204" pitchFamily="34" charset="0"/>
              <a:buChar char="•"/>
            </a:pPr>
            <a:r>
              <a:rPr lang="nl-NL" sz="1400" kern="0" dirty="0">
                <a:solidFill>
                  <a:prstClr val="black"/>
                </a:solidFill>
              </a:rPr>
              <a:t>Om de zaak te wijzigen, dient u op de knop </a:t>
            </a:r>
            <a:r>
              <a:rPr lang="nl-NL" sz="1400" b="1" kern="0" dirty="0">
                <a:solidFill>
                  <a:prstClr val="black"/>
                </a:solidFill>
              </a:rPr>
              <a:t>'Andere zaak'</a:t>
            </a:r>
            <a:r>
              <a:rPr lang="nl-NL" sz="1400" kern="0" dirty="0">
                <a:solidFill>
                  <a:prstClr val="black"/>
                </a:solidFill>
              </a:rPr>
              <a:t> te klikken. U wordt dan naar de Zaak-pagina doorgestuurd, waar u gegevens kan aanpassen.</a:t>
            </a:r>
          </a:p>
        </p:txBody>
      </p:sp>
      <p:cxnSp>
        <p:nvCxnSpPr>
          <p:cNvPr id="8" name="Straight Arrow Connector 7">
            <a:extLst>
              <a:ext uri="{FF2B5EF4-FFF2-40B4-BE49-F238E27FC236}">
                <a16:creationId xmlns:a16="http://schemas.microsoft.com/office/drawing/2014/main" id="{9B10A101-9D33-47D0-9554-123A872B478A}"/>
              </a:ext>
            </a:extLst>
          </p:cNvPr>
          <p:cNvCxnSpPr>
            <a:cxnSpLocks/>
          </p:cNvCxnSpPr>
          <p:nvPr/>
        </p:nvCxnSpPr>
        <p:spPr bwMode="auto">
          <a:xfrm flipH="1" flipV="1">
            <a:off x="2123728" y="3170135"/>
            <a:ext cx="2186036" cy="258037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1A612F57-2D12-41AD-BC84-19E0CF8CB8CC}"/>
              </a:ext>
            </a:extLst>
          </p:cNvPr>
          <p:cNvSpPr/>
          <p:nvPr/>
        </p:nvSpPr>
        <p:spPr bwMode="auto">
          <a:xfrm>
            <a:off x="1007604" y="2778997"/>
            <a:ext cx="1944216" cy="2880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1" name="Title 1">
            <a:extLst>
              <a:ext uri="{FF2B5EF4-FFF2-40B4-BE49-F238E27FC236}">
                <a16:creationId xmlns:a16="http://schemas.microsoft.com/office/drawing/2014/main" id="{DDAAE76F-0AE8-4F58-B988-779ADED116F5}"/>
              </a:ext>
            </a:extLst>
          </p:cNvPr>
          <p:cNvSpPr txBox="1">
            <a:spLocks/>
          </p:cNvSpPr>
          <p:nvPr/>
        </p:nvSpPr>
        <p:spPr bwMode="auto">
          <a:xfrm>
            <a:off x="395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Neerleggen documenten in zaak – Opladen document</a:t>
            </a:r>
            <a:endParaRPr lang="nl-BE" sz="2400" kern="0" dirty="0">
              <a:solidFill>
                <a:schemeClr val="accent1"/>
              </a:solidFill>
            </a:endParaRPr>
          </a:p>
        </p:txBody>
      </p:sp>
      <p:sp>
        <p:nvSpPr>
          <p:cNvPr id="12" name="Rectangle 11"/>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642248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712" y="1793768"/>
            <a:ext cx="7165395" cy="3707538"/>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36</a:t>
            </a:fld>
            <a:endParaRPr lang="en-US">
              <a:solidFill>
                <a:schemeClr val="tx1"/>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36512" y="1972164"/>
            <a:ext cx="2160240" cy="3350747"/>
          </a:xfrm>
        </p:spPr>
        <p:txBody>
          <a:bodyPr>
            <a:normAutofit/>
          </a:bodyPr>
          <a:lstStyle/>
          <a:p>
            <a:pPr>
              <a:buFont typeface="Arial" panose="020B0604020202020204" pitchFamily="34" charset="0"/>
              <a:buChar char="•"/>
            </a:pPr>
            <a:r>
              <a:rPr lang="nl-NL" sz="1400" dirty="0">
                <a:solidFill>
                  <a:prstClr val="black"/>
                </a:solidFill>
              </a:rPr>
              <a:t>Na het klikken op de knop ‘</a:t>
            </a:r>
            <a:r>
              <a:rPr lang="nl-NL" sz="1400" b="1" dirty="0">
                <a:solidFill>
                  <a:prstClr val="black"/>
                </a:solidFill>
              </a:rPr>
              <a:t>Bevestigen</a:t>
            </a:r>
            <a:r>
              <a:rPr lang="nl-NL" sz="1400" dirty="0">
                <a:solidFill>
                  <a:prstClr val="black"/>
                </a:solidFill>
              </a:rPr>
              <a:t>’, ziet u onderaan de pagina onder de titel ‘Lijst ontvangstbewijzen’ het door u neergelegde </a:t>
            </a:r>
            <a:r>
              <a:rPr lang="nl-NL" sz="1400" b="1" dirty="0">
                <a:solidFill>
                  <a:prstClr val="black"/>
                </a:solidFill>
              </a:rPr>
              <a:t>bestand met de naam, het referentienummer, status ‘Ontvangen’ en tijd van ontvangst.</a:t>
            </a:r>
          </a:p>
          <a:p>
            <a:pPr>
              <a:buFont typeface="Arial" panose="020B0604020202020204" pitchFamily="34" charset="0"/>
              <a:buChar char="•"/>
            </a:pPr>
            <a:endParaRPr lang="fr-BE" b="1" dirty="0"/>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a:off x="1979712" y="4509120"/>
            <a:ext cx="1728192" cy="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3779912" y="4256391"/>
            <a:ext cx="5040560" cy="59793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0" name="Title 1">
            <a:extLst>
              <a:ext uri="{FF2B5EF4-FFF2-40B4-BE49-F238E27FC236}">
                <a16:creationId xmlns:a16="http://schemas.microsoft.com/office/drawing/2014/main" id="{73E7568C-CD93-4266-9E08-9938EE4D88C0}"/>
              </a:ext>
            </a:extLst>
          </p:cNvPr>
          <p:cNvSpPr txBox="1">
            <a:spLocks/>
          </p:cNvSpPr>
          <p:nvPr/>
        </p:nvSpPr>
        <p:spPr bwMode="auto">
          <a:xfrm>
            <a:off x="395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Neerleggen documenten in zaak – Verzenden document</a:t>
            </a:r>
            <a:endParaRPr lang="nl-BE" sz="2400" kern="0" dirty="0">
              <a:solidFill>
                <a:schemeClr val="accent1"/>
              </a:solidFill>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16721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2D690C8-19E0-4CE5-80B3-8342134ECC76}"/>
              </a:ext>
            </a:extLst>
          </p:cNvPr>
          <p:cNvPicPr>
            <a:picLocks noChangeAspect="1"/>
          </p:cNvPicPr>
          <p:nvPr/>
        </p:nvPicPr>
        <p:blipFill rotWithShape="1">
          <a:blip r:embed="rId2"/>
          <a:srcRect l="16138" t="32041" r="19049" b="10782"/>
          <a:stretch/>
        </p:blipFill>
        <p:spPr>
          <a:xfrm>
            <a:off x="3056833" y="1346033"/>
            <a:ext cx="6050775" cy="3152744"/>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37</a:t>
            </a:fld>
            <a:endParaRPr lang="en-US">
              <a:solidFill>
                <a:schemeClr val="tx1"/>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20417" y="2077561"/>
            <a:ext cx="2376264" cy="3401052"/>
          </a:xfrm>
        </p:spPr>
        <p:txBody>
          <a:bodyPr>
            <a:normAutofit lnSpcReduction="10000"/>
          </a:bodyPr>
          <a:lstStyle/>
          <a:p>
            <a:pPr marL="285750" indent="-285750">
              <a:buFont typeface="Arial" panose="020B0604020202020204" pitchFamily="34" charset="0"/>
              <a:buChar char="•"/>
            </a:pPr>
            <a:r>
              <a:rPr lang="nl-NL" sz="1400" dirty="0"/>
              <a:t>Nadat u hebt bevestigd, van de gekozen stukken op te laden, krijgt u hiervan een ontvangstmelding. </a:t>
            </a:r>
          </a:p>
          <a:p>
            <a:pPr marL="285750" indent="-285750">
              <a:buFont typeface="Arial" panose="020B0604020202020204" pitchFamily="34" charset="0"/>
              <a:buChar char="•"/>
            </a:pPr>
            <a:r>
              <a:rPr lang="nl-NL" sz="1400" dirty="0"/>
              <a:t>U zal een e-mail ontvangen op het e-mailadres dat u bij uw profiel hebt vermeld, maar u kan ook op de link “</a:t>
            </a:r>
            <a:r>
              <a:rPr lang="nl-NL" sz="1400" b="1" dirty="0"/>
              <a:t>ontvangen</a:t>
            </a:r>
            <a:r>
              <a:rPr lang="nl-NL" sz="1400" dirty="0"/>
              <a:t>” klikken in het scherm om de ontvangstmelding te bekijken of af te drukken. </a:t>
            </a:r>
            <a:endParaRPr lang="fr-BE" sz="1400" dirty="0"/>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flipV="1">
            <a:off x="2465936" y="4077072"/>
            <a:ext cx="4626344" cy="720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7156388" y="3958487"/>
            <a:ext cx="792088" cy="23716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pic>
        <p:nvPicPr>
          <p:cNvPr id="17" name="Picture 16">
            <a:extLst>
              <a:ext uri="{FF2B5EF4-FFF2-40B4-BE49-F238E27FC236}">
                <a16:creationId xmlns:a16="http://schemas.microsoft.com/office/drawing/2014/main" id="{76B146CC-14DE-4981-918A-26A4EE9471B4}"/>
              </a:ext>
            </a:extLst>
          </p:cNvPr>
          <p:cNvPicPr>
            <a:picLocks noChangeAspect="1"/>
          </p:cNvPicPr>
          <p:nvPr/>
        </p:nvPicPr>
        <p:blipFill rotWithShape="1">
          <a:blip r:embed="rId3"/>
          <a:srcRect l="20075" t="12182" r="21650" b="23388"/>
          <a:stretch/>
        </p:blipFill>
        <p:spPr>
          <a:xfrm>
            <a:off x="3029092" y="4641132"/>
            <a:ext cx="3500031" cy="2175694"/>
          </a:xfrm>
          <a:prstGeom prst="rect">
            <a:avLst/>
          </a:prstGeom>
        </p:spPr>
      </p:pic>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95536" y="404664"/>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5"/>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Neerleggen documenten in zaak – Ontvangstbewijs</a:t>
            </a:r>
            <a:endParaRPr lang="nl-BE" sz="2400" kern="0" dirty="0">
              <a:solidFill>
                <a:schemeClr val="accent1"/>
              </a:solidFill>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67246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173169-C117-4719-91E7-80CB67122F77}"/>
              </a:ext>
            </a:extLst>
          </p:cNvPr>
          <p:cNvPicPr>
            <a:picLocks noChangeAspect="1"/>
          </p:cNvPicPr>
          <p:nvPr/>
        </p:nvPicPr>
        <p:blipFill>
          <a:blip r:embed="rId2"/>
          <a:stretch>
            <a:fillRect/>
          </a:stretch>
        </p:blipFill>
        <p:spPr>
          <a:xfrm>
            <a:off x="1745365" y="3645014"/>
            <a:ext cx="5653270" cy="3011870"/>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38</a:t>
            </a:fld>
            <a:endParaRPr lang="en-US">
              <a:solidFill>
                <a:schemeClr val="tx1"/>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51520" y="1922487"/>
            <a:ext cx="8528048" cy="3401052"/>
          </a:xfrm>
        </p:spPr>
        <p:txBody>
          <a:bodyPr>
            <a:normAutofit/>
          </a:bodyPr>
          <a:lstStyle/>
          <a:p>
            <a:pPr marL="285750" indent="-285750" algn="just">
              <a:buFont typeface="Arial" panose="020B0604020202020204" pitchFamily="34" charset="0"/>
              <a:buChar char="•"/>
            </a:pPr>
            <a:r>
              <a:rPr lang="nl-NL" sz="1400" dirty="0"/>
              <a:t>Een inleidende akte of een ‘niet-</a:t>
            </a:r>
            <a:r>
              <a:rPr lang="nl-NL" sz="1400" dirty="0" err="1"/>
              <a:t>dossiergebonden</a:t>
            </a:r>
            <a:r>
              <a:rPr lang="nl-NL" sz="1400" dirty="0"/>
              <a:t> stuk’ kan via een speciaal gecreëerd rolnummer worden neergelegd via e-</a:t>
            </a:r>
            <a:r>
              <a:rPr lang="nl-NL" sz="1400" dirty="0" err="1"/>
              <a:t>Deposit</a:t>
            </a:r>
            <a:r>
              <a:rPr lang="nl-NL" sz="1400" dirty="0"/>
              <a:t>.</a:t>
            </a:r>
          </a:p>
          <a:p>
            <a:pPr marL="285750" indent="-285750" algn="just">
              <a:buFont typeface="Arial" panose="020B0604020202020204" pitchFamily="34" charset="0"/>
              <a:buChar char="•"/>
            </a:pPr>
            <a:r>
              <a:rPr lang="nl-NL" sz="1400" dirty="0"/>
              <a:t>Het </a:t>
            </a:r>
            <a:r>
              <a:rPr lang="nl-NL" sz="1400" b="1" dirty="0"/>
              <a:t>specifiek aangemaakt rolnummer is </a:t>
            </a:r>
            <a:r>
              <a:rPr lang="nl-NL" sz="1400" b="1" dirty="0" err="1"/>
              <a:t>instantiegebonden</a:t>
            </a:r>
            <a:r>
              <a:rPr lang="nl-NL" sz="1400" dirty="0"/>
              <a:t>. U dient voor iedere instantie te verifiëren welk rolnummer te hanteren voor dit type document. U vindt de lijst met de instanties en specifieke rolnummers in een </a:t>
            </a:r>
            <a:r>
              <a:rPr lang="nl-NL" sz="1400" dirty="0" err="1"/>
              <a:t>excel</a:t>
            </a:r>
            <a:r>
              <a:rPr lang="nl-NL" sz="1400" dirty="0"/>
              <a:t>-bestand (zie e-</a:t>
            </a:r>
            <a:r>
              <a:rPr lang="nl-NL" sz="1400" dirty="0" err="1"/>
              <a:t>Deposit</a:t>
            </a:r>
            <a:r>
              <a:rPr lang="nl-NL" sz="1400" dirty="0"/>
              <a:t>). </a:t>
            </a:r>
          </a:p>
          <a:p>
            <a:pPr marL="285750" indent="-285750" algn="just">
              <a:buFont typeface="Arial" panose="020B0604020202020204" pitchFamily="34" charset="0"/>
              <a:buChar char="•"/>
            </a:pPr>
            <a:r>
              <a:rPr lang="nl-NL" sz="1400" dirty="0"/>
              <a:t>Na </a:t>
            </a:r>
            <a:r>
              <a:rPr lang="nl-NL" sz="1400" dirty="0" err="1"/>
              <a:t>ingave</a:t>
            </a:r>
            <a:r>
              <a:rPr lang="nl-NL" sz="1400" dirty="0"/>
              <a:t> van het specifiek rolnummer, dient u het </a:t>
            </a:r>
            <a:r>
              <a:rPr lang="nl-NL" sz="1400" b="1" dirty="0"/>
              <a:t>type ‘brief’ </a:t>
            </a:r>
            <a:r>
              <a:rPr lang="nl-NL" sz="1400" dirty="0"/>
              <a:t>of </a:t>
            </a:r>
            <a:r>
              <a:rPr lang="nl-NL" sz="1400" b="1" dirty="0"/>
              <a:t>type ‘stukkenbundel’ </a:t>
            </a:r>
            <a:r>
              <a:rPr lang="nl-NL" sz="1400" dirty="0"/>
              <a:t>te selecteren, zoals vermeld in het </a:t>
            </a:r>
            <a:r>
              <a:rPr lang="nl-NL" sz="1400" dirty="0" err="1"/>
              <a:t>excel</a:t>
            </a:r>
            <a:r>
              <a:rPr lang="nl-NL" sz="1400" dirty="0"/>
              <a:t>-bestand. Volg nadien de procedure voor het opladen van het document.</a:t>
            </a:r>
            <a:endParaRPr lang="fr-BE" sz="1400" dirty="0"/>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a:off x="6300192" y="3363394"/>
            <a:ext cx="0" cy="229785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Rectangle 8">
            <a:extLst>
              <a:ext uri="{FF2B5EF4-FFF2-40B4-BE49-F238E27FC236}">
                <a16:creationId xmlns:a16="http://schemas.microsoft.com/office/drawing/2014/main" id="{55DF2076-62B6-4245-B5A2-DD4B0BE75E2D}"/>
              </a:ext>
            </a:extLst>
          </p:cNvPr>
          <p:cNvSpPr/>
          <p:nvPr/>
        </p:nvSpPr>
        <p:spPr bwMode="auto">
          <a:xfrm>
            <a:off x="3563888" y="5812778"/>
            <a:ext cx="3672408" cy="38690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779487"/>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a:t>
            </a:r>
            <a:r>
              <a:rPr lang="nl-NL" sz="2000" kern="0" dirty="0">
                <a:solidFill>
                  <a:schemeClr val="accent1"/>
                </a:solidFill>
              </a:rPr>
              <a:t>Neerleggen van een inleidende akte of een niet-</a:t>
            </a:r>
            <a:r>
              <a:rPr lang="nl-NL" sz="2000" kern="0" dirty="0" err="1">
                <a:solidFill>
                  <a:schemeClr val="accent1"/>
                </a:solidFill>
              </a:rPr>
              <a:t>dossiergebonden</a:t>
            </a:r>
            <a:r>
              <a:rPr lang="nl-NL" sz="2000" kern="0" dirty="0">
                <a:solidFill>
                  <a:schemeClr val="accent1"/>
                </a:solidFill>
              </a:rPr>
              <a:t> stuk via e-</a:t>
            </a:r>
            <a:r>
              <a:rPr lang="nl-NL" sz="2000" kern="0" dirty="0" err="1">
                <a:solidFill>
                  <a:schemeClr val="accent1"/>
                </a:solidFill>
              </a:rPr>
              <a:t>Deposit</a:t>
            </a:r>
            <a:endParaRPr lang="nl-NL" sz="2000" kern="0" dirty="0">
              <a:solidFill>
                <a:schemeClr val="accent1"/>
              </a:solidFill>
            </a:endParaRPr>
          </a:p>
          <a:p>
            <a:endParaRPr lang="nl-BE" sz="2400" kern="0" dirty="0">
              <a:solidFill>
                <a:schemeClr val="accent1"/>
              </a:solidFill>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315127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3554" y="3068960"/>
            <a:ext cx="3852795" cy="3707223"/>
          </a:xfrm>
          <a:prstGeom prst="rect">
            <a:avLst/>
          </a:prstGeom>
        </p:spPr>
      </p:pic>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39</a:t>
            </a:fld>
            <a:endParaRPr lang="en-US">
              <a:solidFill>
                <a:schemeClr val="tx1"/>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20417" y="2077561"/>
            <a:ext cx="8528048" cy="3401052"/>
          </a:xfrm>
        </p:spPr>
        <p:txBody>
          <a:bodyPr>
            <a:normAutofit/>
          </a:bodyPr>
          <a:lstStyle/>
          <a:p>
            <a:pPr marL="285750" indent="-285750" algn="just">
              <a:buFont typeface="Arial" panose="020B0604020202020204" pitchFamily="34" charset="0"/>
              <a:buChar char="•"/>
            </a:pPr>
            <a:r>
              <a:rPr lang="nl-NL" sz="1400" dirty="0"/>
              <a:t>Na het verzenden van uw document en ontvangst van het ontvangstbewijs via e-mail, zal de werknemer van de desbetreffende instantie uw neergelegd stuk verplaatsen naar het juiste dossier. </a:t>
            </a:r>
          </a:p>
          <a:p>
            <a:pPr marL="285750" indent="-285750" algn="just">
              <a:buFont typeface="Arial" panose="020B0604020202020204" pitchFamily="34" charset="0"/>
              <a:buChar char="•"/>
            </a:pPr>
            <a:r>
              <a:rPr lang="nl-NL" sz="1400" dirty="0"/>
              <a:t>De neerlegger krijgt automatisch een e-mail met de melding dat zijn stuk werd verplaatst naar een ander dossier (met opgave van het effectieve rolnummer).</a:t>
            </a:r>
          </a:p>
          <a:p>
            <a:pPr marL="285750" indent="-285750" algn="just">
              <a:buFont typeface="Arial" panose="020B0604020202020204" pitchFamily="34" charset="0"/>
              <a:buChar char="•"/>
            </a:pPr>
            <a:endParaRPr lang="fr-BE" sz="1400" dirty="0"/>
          </a:p>
        </p:txBody>
      </p:sp>
      <p:sp>
        <p:nvSpPr>
          <p:cNvPr id="9" name="Rectangle 8">
            <a:extLst>
              <a:ext uri="{FF2B5EF4-FFF2-40B4-BE49-F238E27FC236}">
                <a16:creationId xmlns:a16="http://schemas.microsoft.com/office/drawing/2014/main" id="{55DF2076-62B6-4245-B5A2-DD4B0BE75E2D}"/>
              </a:ext>
            </a:extLst>
          </p:cNvPr>
          <p:cNvSpPr/>
          <p:nvPr/>
        </p:nvSpPr>
        <p:spPr bwMode="auto">
          <a:xfrm>
            <a:off x="3563888" y="4592186"/>
            <a:ext cx="1656184" cy="27697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a:ln>
                <a:noFill/>
              </a:ln>
              <a:solidFill>
                <a:schemeClr val="tx1"/>
              </a:solidFill>
              <a:effectLst/>
              <a:latin typeface="Arial" charset="0"/>
              <a:ea typeface="ＭＳ Ｐゴシック" pitchFamily="112" charset="-128"/>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779487"/>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r>
              <a:rPr lang="nl-BE" sz="2400" kern="0" dirty="0">
                <a:solidFill>
                  <a:schemeClr val="tx2">
                    <a:lumMod val="75000"/>
                  </a:schemeClr>
                </a:solidFill>
              </a:rPr>
              <a:t>e-</a:t>
            </a:r>
            <a:r>
              <a:rPr lang="nl-BE" sz="2400" kern="0" dirty="0" err="1">
                <a:solidFill>
                  <a:schemeClr val="tx2">
                    <a:lumMod val="75000"/>
                  </a:schemeClr>
                </a:solidFill>
              </a:rPr>
              <a:t>Deposit</a:t>
            </a:r>
            <a:endParaRPr lang="nl-BE" sz="2400" kern="0" dirty="0">
              <a:solidFill>
                <a:schemeClr val="tx2">
                  <a:lumMod val="75000"/>
                </a:schemeClr>
              </a:solidFill>
            </a:endParaRPr>
          </a:p>
          <a:p>
            <a:r>
              <a:rPr lang="nl-BE" sz="2000" kern="0" dirty="0">
                <a:solidFill>
                  <a:schemeClr val="accent1"/>
                </a:solidFill>
              </a:rPr>
              <a:t>      Actie </a:t>
            </a:r>
            <a:r>
              <a:rPr lang="nl-NL" sz="2000" kern="0" dirty="0">
                <a:solidFill>
                  <a:schemeClr val="accent1"/>
                </a:solidFill>
              </a:rPr>
              <a:t>Neerleggen van een inleidende akte of een niet-</a:t>
            </a:r>
            <a:r>
              <a:rPr lang="nl-NL" sz="2000" kern="0" dirty="0" err="1">
                <a:solidFill>
                  <a:schemeClr val="accent1"/>
                </a:solidFill>
              </a:rPr>
              <a:t>dossiergebonden</a:t>
            </a:r>
            <a:r>
              <a:rPr lang="nl-NL" sz="2000" kern="0" dirty="0">
                <a:solidFill>
                  <a:schemeClr val="accent1"/>
                </a:solidFill>
              </a:rPr>
              <a:t> stuk via e-</a:t>
            </a:r>
            <a:r>
              <a:rPr lang="nl-NL" sz="2000" kern="0" dirty="0" err="1">
                <a:solidFill>
                  <a:schemeClr val="accent1"/>
                </a:solidFill>
              </a:rPr>
              <a:t>Deposit</a:t>
            </a:r>
            <a:endParaRPr lang="nl-NL" sz="2000" kern="0" dirty="0">
              <a:solidFill>
                <a:schemeClr val="accent1"/>
              </a:solidFill>
            </a:endParaRPr>
          </a:p>
          <a:p>
            <a:endParaRPr lang="nl-BE" sz="2400" kern="0" dirty="0">
              <a:solidFill>
                <a:schemeClr val="accent1"/>
              </a:solidFill>
            </a:endParaRPr>
          </a:p>
        </p:txBody>
      </p:sp>
      <p:cxnSp>
        <p:nvCxnSpPr>
          <p:cNvPr id="8" name="Straight Arrow Connector 7">
            <a:extLst>
              <a:ext uri="{FF2B5EF4-FFF2-40B4-BE49-F238E27FC236}">
                <a16:creationId xmlns:a16="http://schemas.microsoft.com/office/drawing/2014/main" id="{F017C946-4C96-4ED7-B437-D5E2AF96193C}"/>
              </a:ext>
            </a:extLst>
          </p:cNvPr>
          <p:cNvCxnSpPr>
            <a:cxnSpLocks/>
          </p:cNvCxnSpPr>
          <p:nvPr/>
        </p:nvCxnSpPr>
        <p:spPr bwMode="auto">
          <a:xfrm flipV="1">
            <a:off x="4139952" y="2758918"/>
            <a:ext cx="0" cy="183326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43631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51520" y="3140968"/>
            <a:ext cx="8579544" cy="2930843"/>
          </a:xfrm>
          <a:prstGeom prst="rect">
            <a:avLst/>
          </a:prstGeom>
          <a:solidFill>
            <a:schemeClr val="bg1">
              <a:lumMod val="95000"/>
            </a:schemeClr>
          </a:solidFill>
          <a:ln>
            <a:noFill/>
          </a:ln>
        </p:spPr>
        <p:txBody>
          <a:bodyPr wrap="square" rtlCol="0">
            <a:noAutofit/>
          </a:bodyPr>
          <a:lstStyle/>
          <a:p>
            <a:endParaRPr lang="fr-BE" dirty="0"/>
          </a:p>
        </p:txBody>
      </p:sp>
      <p:cxnSp>
        <p:nvCxnSpPr>
          <p:cNvPr id="27" name="Straight Connector 26"/>
          <p:cNvCxnSpPr/>
          <p:nvPr/>
        </p:nvCxnSpPr>
        <p:spPr bwMode="auto">
          <a:xfrm>
            <a:off x="4701728" y="3215789"/>
            <a:ext cx="0" cy="2760446"/>
          </a:xfrm>
          <a:prstGeom prst="line">
            <a:avLst/>
          </a:prstGeom>
          <a:ln>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8" name="Elbow Connector 17"/>
          <p:cNvCxnSpPr/>
          <p:nvPr/>
        </p:nvCxnSpPr>
        <p:spPr bwMode="auto">
          <a:xfrm rot="5400000">
            <a:off x="3783956" y="3122993"/>
            <a:ext cx="619057" cy="3924405"/>
          </a:xfrm>
          <a:prstGeom prst="bentConnector2">
            <a:avLst/>
          </a:prstGeom>
          <a:solidFill>
            <a:schemeClr val="accent1"/>
          </a:solidFill>
          <a:ln w="31750" cap="flat" cmpd="sng" algn="ctr">
            <a:solidFill>
              <a:srgbClr val="002060"/>
            </a:solidFill>
            <a:prstDash val="solid"/>
            <a:round/>
            <a:headEnd type="none" w="med" len="med"/>
            <a:tailEnd type="triangle"/>
          </a:ln>
          <a:effectLst/>
        </p:spPr>
      </p:cxnSp>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4</a:t>
            </a:fld>
            <a:endParaRPr lang="en-US"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791" y="5067500"/>
            <a:ext cx="623290" cy="585893"/>
          </a:xfrm>
          <a:prstGeom prst="rect">
            <a:avLst/>
          </a:prstGeom>
        </p:spPr>
      </p:pic>
      <p:sp>
        <p:nvSpPr>
          <p:cNvPr id="9" name="Flowchart: Magnetic Disk 8"/>
          <p:cNvSpPr/>
          <p:nvPr/>
        </p:nvSpPr>
        <p:spPr bwMode="auto">
          <a:xfrm>
            <a:off x="5486861" y="3933056"/>
            <a:ext cx="1072882" cy="978973"/>
          </a:xfrm>
          <a:prstGeom prst="flowChartMagneticDisk">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cap="flat" cmpd="sng" algn="ctr">
            <a:solidFill>
              <a:schemeClr val="tx1"/>
            </a:solidFill>
            <a:prstDash val="solid"/>
            <a:round/>
            <a:headEnd type="none" w="med" len="med"/>
            <a:tailEnd type="none" w="med" len="med"/>
          </a:ln>
          <a:effectLst>
            <a:glow rad="635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400" b="1" i="0" u="none" strike="noStrike" cap="none" normalizeH="0" baseline="0" dirty="0" err="1">
                <a:ln>
                  <a:noFill/>
                </a:ln>
                <a:solidFill>
                  <a:schemeClr val="bg1"/>
                </a:solidFill>
                <a:effectLst/>
                <a:latin typeface="Arial" charset="0"/>
                <a:ea typeface="ＭＳ Ｐゴシック" pitchFamily="112" charset="-128"/>
              </a:rPr>
              <a:t>JustX</a:t>
            </a:r>
            <a:r>
              <a:rPr kumimoji="0" lang="fr-BE" sz="1400" b="1" i="0" u="none" strike="noStrike" cap="none" normalizeH="0" baseline="0" dirty="0">
                <a:ln>
                  <a:noFill/>
                </a:ln>
                <a:solidFill>
                  <a:schemeClr val="bg1"/>
                </a:solidFill>
                <a:effectLst/>
                <a:latin typeface="Arial" charset="0"/>
                <a:ea typeface="ＭＳ Ｐゴシック" pitchFamily="112" charset="-128"/>
              </a:rPr>
              <a:t> </a:t>
            </a:r>
            <a:r>
              <a:rPr kumimoji="0" lang="fr-BE" sz="1400" b="1" i="0" u="none" strike="noStrike" cap="none" normalizeH="0" baseline="0" dirty="0" err="1">
                <a:ln>
                  <a:noFill/>
                </a:ln>
                <a:solidFill>
                  <a:schemeClr val="bg1"/>
                </a:solidFill>
                <a:effectLst/>
                <a:latin typeface="Arial" charset="0"/>
                <a:ea typeface="ＭＳ Ｐゴシック" pitchFamily="112" charset="-128"/>
              </a:rPr>
              <a:t>databank</a:t>
            </a:r>
            <a:r>
              <a:rPr kumimoji="0" lang="fr-BE" sz="1400" b="1" i="0" u="none" strike="noStrike" cap="none" normalizeH="0" baseline="0" dirty="0">
                <a:ln>
                  <a:noFill/>
                </a:ln>
                <a:solidFill>
                  <a:schemeClr val="bg1"/>
                </a:solidFill>
                <a:effectLst/>
                <a:latin typeface="Arial" charset="0"/>
                <a:ea typeface="ＭＳ Ｐゴシック" pitchFamily="112" charset="-128"/>
              </a:rPr>
              <a:t> </a:t>
            </a:r>
          </a:p>
        </p:txBody>
      </p:sp>
      <p:sp>
        <p:nvSpPr>
          <p:cNvPr id="10" name="TextBox 9"/>
          <p:cNvSpPr txBox="1"/>
          <p:nvPr/>
        </p:nvSpPr>
        <p:spPr>
          <a:xfrm>
            <a:off x="1360311" y="4683360"/>
            <a:ext cx="1165587" cy="600164"/>
          </a:xfrm>
          <a:prstGeom prst="rect">
            <a:avLst/>
          </a:prstGeom>
          <a:noFill/>
        </p:spPr>
        <p:txBody>
          <a:bodyPr wrap="square" rtlCol="0">
            <a:spAutoFit/>
          </a:bodyPr>
          <a:lstStyle/>
          <a:p>
            <a:r>
              <a:rPr lang="nl-BE" sz="1100" dirty="0"/>
              <a:t>Conclusie / Stukkenbundel/brief</a:t>
            </a:r>
            <a:endParaRPr lang="en-US" sz="1100" dirty="0"/>
          </a:p>
        </p:txBody>
      </p:sp>
      <p:sp>
        <p:nvSpPr>
          <p:cNvPr id="11" name="TextBox 10"/>
          <p:cNvSpPr txBox="1"/>
          <p:nvPr/>
        </p:nvSpPr>
        <p:spPr>
          <a:xfrm>
            <a:off x="2764376" y="4730081"/>
            <a:ext cx="1923159" cy="261610"/>
          </a:xfrm>
          <a:prstGeom prst="rect">
            <a:avLst/>
          </a:prstGeom>
          <a:noFill/>
        </p:spPr>
        <p:txBody>
          <a:bodyPr wrap="square" rtlCol="0">
            <a:spAutoFit/>
          </a:bodyPr>
          <a:lstStyle/>
          <a:p>
            <a:r>
              <a:rPr lang="nl-BE" sz="1100" dirty="0" err="1"/>
              <a:t>Webservice</a:t>
            </a:r>
            <a:r>
              <a:rPr lang="nl-BE" sz="1100" dirty="0"/>
              <a:t> e-</a:t>
            </a:r>
            <a:r>
              <a:rPr lang="nl-BE" sz="1100" dirty="0" err="1"/>
              <a:t>Deposit</a:t>
            </a:r>
            <a:endParaRPr lang="en-US" sz="1100" dirty="0"/>
          </a:p>
        </p:txBody>
      </p:sp>
      <p:sp>
        <p:nvSpPr>
          <p:cNvPr id="12" name="TextBox 11"/>
          <p:cNvSpPr txBox="1"/>
          <p:nvPr/>
        </p:nvSpPr>
        <p:spPr>
          <a:xfrm>
            <a:off x="897316" y="5919663"/>
            <a:ext cx="1967549" cy="461665"/>
          </a:xfrm>
          <a:prstGeom prst="rect">
            <a:avLst/>
          </a:prstGeom>
          <a:noFill/>
        </p:spPr>
        <p:txBody>
          <a:bodyPr wrap="square" rtlCol="0">
            <a:spAutoFit/>
          </a:bodyPr>
          <a:lstStyle/>
          <a:p>
            <a:endParaRPr lang="en-US" dirty="0"/>
          </a:p>
        </p:txBody>
      </p:sp>
      <p:cxnSp>
        <p:nvCxnSpPr>
          <p:cNvPr id="15" name="Straight Arrow Connector 14"/>
          <p:cNvCxnSpPr/>
          <p:nvPr/>
        </p:nvCxnSpPr>
        <p:spPr bwMode="auto">
          <a:xfrm>
            <a:off x="2023239" y="4414814"/>
            <a:ext cx="756000"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sp>
        <p:nvSpPr>
          <p:cNvPr id="26" name="TextBox 25"/>
          <p:cNvSpPr txBox="1"/>
          <p:nvPr/>
        </p:nvSpPr>
        <p:spPr>
          <a:xfrm>
            <a:off x="7582143" y="4979204"/>
            <a:ext cx="1238329" cy="430887"/>
          </a:xfrm>
          <a:prstGeom prst="rect">
            <a:avLst/>
          </a:prstGeom>
          <a:noFill/>
        </p:spPr>
        <p:txBody>
          <a:bodyPr wrap="square" rtlCol="0">
            <a:spAutoFit/>
          </a:bodyPr>
          <a:lstStyle/>
          <a:p>
            <a:r>
              <a:rPr lang="nl-BE" sz="1100" dirty="0"/>
              <a:t>Applicatie Hoven </a:t>
            </a:r>
          </a:p>
          <a:p>
            <a:r>
              <a:rPr lang="nl-BE" sz="1100" dirty="0"/>
              <a:t>en Rechtbanken </a:t>
            </a:r>
            <a:endParaRPr lang="en-US" sz="1100" dirty="0"/>
          </a:p>
        </p:txBody>
      </p:sp>
      <p:sp>
        <p:nvSpPr>
          <p:cNvPr id="14" name="Oval 13"/>
          <p:cNvSpPr/>
          <p:nvPr/>
        </p:nvSpPr>
        <p:spPr bwMode="auto">
          <a:xfrm>
            <a:off x="2131251" y="3861048"/>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600" b="1" i="0" u="none" strike="noStrike" cap="none" normalizeH="0" baseline="0" dirty="0">
                <a:ln>
                  <a:noFill/>
                </a:ln>
                <a:solidFill>
                  <a:schemeClr val="bg1"/>
                </a:solidFill>
                <a:effectLst/>
                <a:latin typeface="Arial" charset="0"/>
                <a:ea typeface="ＭＳ Ｐゴシック" pitchFamily="112" charset="-128"/>
              </a:rPr>
              <a:t>1</a:t>
            </a:r>
          </a:p>
        </p:txBody>
      </p:sp>
      <p:cxnSp>
        <p:nvCxnSpPr>
          <p:cNvPr id="23" name="Straight Arrow Connector 22"/>
          <p:cNvCxnSpPr/>
          <p:nvPr/>
        </p:nvCxnSpPr>
        <p:spPr bwMode="auto">
          <a:xfrm>
            <a:off x="4341783" y="4402046"/>
            <a:ext cx="864096"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sp>
        <p:nvSpPr>
          <p:cNvPr id="29" name="Oval 28"/>
          <p:cNvSpPr/>
          <p:nvPr/>
        </p:nvSpPr>
        <p:spPr bwMode="auto">
          <a:xfrm>
            <a:off x="4507515" y="5512231"/>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600" b="1" dirty="0">
                <a:solidFill>
                  <a:schemeClr val="bg1"/>
                </a:solidFill>
                <a:ea typeface="ＭＳ Ｐゴシック" pitchFamily="112" charset="-128"/>
              </a:rPr>
              <a:t>2</a:t>
            </a:r>
          </a:p>
        </p:txBody>
      </p:sp>
      <p:cxnSp>
        <p:nvCxnSpPr>
          <p:cNvPr id="30" name="Straight Arrow Connector 29"/>
          <p:cNvCxnSpPr/>
          <p:nvPr/>
        </p:nvCxnSpPr>
        <p:spPr bwMode="auto">
          <a:xfrm>
            <a:off x="6790055" y="4370342"/>
            <a:ext cx="864096"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sp>
        <p:nvSpPr>
          <p:cNvPr id="31" name="Oval 30"/>
          <p:cNvSpPr/>
          <p:nvPr/>
        </p:nvSpPr>
        <p:spPr bwMode="auto">
          <a:xfrm>
            <a:off x="6934071" y="3861048"/>
            <a:ext cx="468052" cy="415564"/>
          </a:xfrm>
          <a:prstGeom prst="ellipse">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fr-BE" sz="1600" b="1" dirty="0">
                <a:solidFill>
                  <a:schemeClr val="bg1"/>
                </a:solidFill>
                <a:ea typeface="ＭＳ Ｐゴシック" pitchFamily="112" charset="-128"/>
              </a:rPr>
              <a:t>3</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382" y="3910793"/>
            <a:ext cx="974362" cy="974362"/>
          </a:xfrm>
          <a:prstGeom prst="rect">
            <a:avLst/>
          </a:prstGeom>
        </p:spPr>
      </p:pic>
      <p:sp>
        <p:nvSpPr>
          <p:cNvPr id="25" name="TextBox 24"/>
          <p:cNvSpPr txBox="1"/>
          <p:nvPr/>
        </p:nvSpPr>
        <p:spPr>
          <a:xfrm>
            <a:off x="1360311" y="5640924"/>
            <a:ext cx="1512168" cy="430887"/>
          </a:xfrm>
          <a:prstGeom prst="rect">
            <a:avLst/>
          </a:prstGeom>
          <a:noFill/>
        </p:spPr>
        <p:txBody>
          <a:bodyPr wrap="square" rtlCol="0">
            <a:spAutoFit/>
          </a:bodyPr>
          <a:lstStyle/>
          <a:p>
            <a:r>
              <a:rPr lang="nl-BE" sz="1100" dirty="0"/>
              <a:t>Automatisch </a:t>
            </a:r>
          </a:p>
          <a:p>
            <a:r>
              <a:rPr lang="nl-BE" sz="1100" dirty="0"/>
              <a:t>Ontvangstbewijs</a:t>
            </a:r>
            <a:endParaRPr lang="en-US" sz="1100" dirty="0"/>
          </a:p>
        </p:txBody>
      </p:sp>
      <p:sp>
        <p:nvSpPr>
          <p:cNvPr id="28" name="TextBox 27"/>
          <p:cNvSpPr txBox="1"/>
          <p:nvPr/>
        </p:nvSpPr>
        <p:spPr>
          <a:xfrm>
            <a:off x="309239" y="3212976"/>
            <a:ext cx="4248471" cy="33855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600" b="1" dirty="0">
                <a:solidFill>
                  <a:schemeClr val="bg1"/>
                </a:solidFill>
              </a:rPr>
              <a:t>Burger/Advocaat/Medewerker</a:t>
            </a:r>
            <a:endParaRPr lang="en-US" sz="1600" b="1" dirty="0">
              <a:solidFill>
                <a:schemeClr val="bg1"/>
              </a:solidFill>
            </a:endParaRPr>
          </a:p>
        </p:txBody>
      </p:sp>
      <p:sp>
        <p:nvSpPr>
          <p:cNvPr id="32" name="TextBox 31"/>
          <p:cNvSpPr txBox="1"/>
          <p:nvPr/>
        </p:nvSpPr>
        <p:spPr>
          <a:xfrm>
            <a:off x="4845747" y="3212977"/>
            <a:ext cx="3902717" cy="33690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BE" sz="1600" b="1" dirty="0">
                <a:solidFill>
                  <a:schemeClr val="bg1"/>
                </a:solidFill>
              </a:rPr>
              <a:t>Justitie</a:t>
            </a:r>
            <a:endParaRPr lang="en-US" sz="1600" b="1" dirty="0">
              <a:solidFill>
                <a:schemeClr val="bg1"/>
              </a:solidFill>
            </a:endParaRPr>
          </a:p>
        </p:txBody>
      </p:sp>
      <p:cxnSp>
        <p:nvCxnSpPr>
          <p:cNvPr id="33" name="Straight Arrow Connector 32"/>
          <p:cNvCxnSpPr/>
          <p:nvPr/>
        </p:nvCxnSpPr>
        <p:spPr bwMode="auto">
          <a:xfrm>
            <a:off x="866600" y="4413316"/>
            <a:ext cx="511495" cy="0"/>
          </a:xfrm>
          <a:prstGeom prst="straightConnector1">
            <a:avLst/>
          </a:prstGeom>
          <a:solidFill>
            <a:schemeClr val="accent1"/>
          </a:solidFill>
          <a:ln w="31750" cap="flat" cmpd="sng" algn="ctr">
            <a:solidFill>
              <a:srgbClr val="002060"/>
            </a:solidFill>
            <a:prstDash val="solid"/>
            <a:round/>
            <a:headEnd type="none" w="med" len="med"/>
            <a:tailEnd type="triangle"/>
          </a:ln>
          <a:effectLst/>
        </p:spPr>
      </p:cxn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0150" b="42459"/>
          <a:stretch/>
        </p:blipFill>
        <p:spPr>
          <a:xfrm>
            <a:off x="534650" y="4137677"/>
            <a:ext cx="581748" cy="419214"/>
          </a:xfrm>
          <a:prstGeom prst="rect">
            <a:avLst/>
          </a:prstGeom>
        </p:spPr>
      </p:pic>
      <p:pic>
        <p:nvPicPr>
          <p:cNvPr id="35" name="Picture 34"/>
          <p:cNvPicPr>
            <a:picLocks noChangeAspect="1"/>
          </p:cNvPicPr>
          <p:nvPr/>
        </p:nvPicPr>
        <p:blipFill>
          <a:blip r:embed="rId6"/>
          <a:stretch>
            <a:fillRect/>
          </a:stretch>
        </p:blipFill>
        <p:spPr>
          <a:xfrm>
            <a:off x="1339079" y="4116184"/>
            <a:ext cx="538796" cy="573398"/>
          </a:xfrm>
          <a:prstGeom prst="rect">
            <a:avLst/>
          </a:prstGeom>
        </p:spPr>
      </p:pic>
      <p:sp>
        <p:nvSpPr>
          <p:cNvPr id="36" name="Title 1"/>
          <p:cNvSpPr>
            <a:spLocks noGrp="1"/>
          </p:cNvSpPr>
          <p:nvPr>
            <p:ph type="title"/>
          </p:nvPr>
        </p:nvSpPr>
        <p:spPr>
          <a:xfrm>
            <a:off x="205234" y="299992"/>
            <a:ext cx="8305800" cy="1143000"/>
          </a:xfrm>
        </p:spPr>
        <p:txBody>
          <a:bodyPr/>
          <a:lstStyle/>
          <a:p>
            <a:r>
              <a:rPr lang="nl-BE" dirty="0"/>
              <a:t>1.1 Wat is e-</a:t>
            </a:r>
            <a:r>
              <a:rPr lang="nl-BE" dirty="0" err="1"/>
              <a:t>Deposit</a:t>
            </a:r>
            <a:r>
              <a:rPr lang="nl-BE" dirty="0"/>
              <a:t> en waarin kadert het? </a:t>
            </a:r>
            <a:endParaRPr lang="en-US" dirty="0"/>
          </a:p>
        </p:txBody>
      </p:sp>
      <p:sp>
        <p:nvSpPr>
          <p:cNvPr id="37" name="Rectangle 36">
            <a:extLst>
              <a:ext uri="{FF2B5EF4-FFF2-40B4-BE49-F238E27FC236}">
                <a16:creationId xmlns:a16="http://schemas.microsoft.com/office/drawing/2014/main" id="{6D2E2227-2641-4950-9DEF-0753287F840B}"/>
              </a:ext>
            </a:extLst>
          </p:cNvPr>
          <p:cNvSpPr/>
          <p:nvPr/>
        </p:nvSpPr>
        <p:spPr bwMode="auto">
          <a:xfrm>
            <a:off x="300032" y="1359808"/>
            <a:ext cx="8712968" cy="16116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lnSpc>
                <a:spcPct val="150000"/>
              </a:lnSpc>
              <a:buFont typeface="Wingdings" panose="05000000000000000000" pitchFamily="2" charset="2"/>
              <a:buChar char="§"/>
            </a:pPr>
            <a:r>
              <a:rPr lang="nl-NL" sz="1400" dirty="0">
                <a:solidFill>
                  <a:srgbClr val="002060"/>
                </a:solidFill>
              </a:rPr>
              <a:t>e-</a:t>
            </a:r>
            <a:r>
              <a:rPr lang="nl-NL" sz="1400" dirty="0" err="1">
                <a:solidFill>
                  <a:srgbClr val="002060"/>
                </a:solidFill>
              </a:rPr>
              <a:t>Deposit</a:t>
            </a:r>
            <a:r>
              <a:rPr lang="nl-NL" sz="1400" dirty="0">
                <a:solidFill>
                  <a:srgbClr val="002060"/>
                </a:solidFill>
              </a:rPr>
              <a:t> staat voor het </a:t>
            </a:r>
            <a:r>
              <a:rPr lang="nl-NL" sz="1400" b="1" dirty="0">
                <a:solidFill>
                  <a:srgbClr val="002060"/>
                </a:solidFill>
              </a:rPr>
              <a:t>elektronisch neerleggen </a:t>
            </a:r>
            <a:r>
              <a:rPr lang="nl-NL" sz="1400" dirty="0">
                <a:solidFill>
                  <a:srgbClr val="002060"/>
                </a:solidFill>
              </a:rPr>
              <a:t>(opladen) van </a:t>
            </a:r>
            <a:r>
              <a:rPr lang="nl-NL" sz="1400" b="1" dirty="0">
                <a:solidFill>
                  <a:srgbClr val="002060"/>
                </a:solidFill>
              </a:rPr>
              <a:t>documenten</a:t>
            </a:r>
            <a:r>
              <a:rPr lang="nl-NL" sz="1400" dirty="0">
                <a:solidFill>
                  <a:srgbClr val="002060"/>
                </a:solidFill>
              </a:rPr>
              <a:t> (conclusie, stukkenbundel, brief (bv. Inleidende akte) vanuit een webbrowser door burger/advocaat/medewerker advocaat-organisatie</a:t>
            </a:r>
          </a:p>
          <a:p>
            <a:pPr marL="285750" indent="-285750">
              <a:lnSpc>
                <a:spcPct val="150000"/>
              </a:lnSpc>
              <a:buFont typeface="Wingdings" panose="05000000000000000000" pitchFamily="2" charset="2"/>
              <a:buChar char="§"/>
            </a:pPr>
            <a:r>
              <a:rPr lang="nl-BE" sz="1400" dirty="0">
                <a:solidFill>
                  <a:srgbClr val="002060"/>
                </a:solidFill>
              </a:rPr>
              <a:t>Verstuurt </a:t>
            </a:r>
            <a:r>
              <a:rPr lang="nl-BE" sz="1400" b="1" dirty="0">
                <a:solidFill>
                  <a:srgbClr val="002060"/>
                </a:solidFill>
              </a:rPr>
              <a:t>automatisch de ontvangstbevestiging </a:t>
            </a:r>
            <a:r>
              <a:rPr lang="nl-BE" sz="1400" dirty="0">
                <a:solidFill>
                  <a:srgbClr val="002060"/>
                </a:solidFill>
              </a:rPr>
              <a:t>naar indiener = garantie op al dan niet ontvangst</a:t>
            </a:r>
          </a:p>
        </p:txBody>
      </p:sp>
      <p:sp>
        <p:nvSpPr>
          <p:cNvPr id="3" name="AutoShape 2" descr="Individu, mens, mensen, persoon Gratis Pictogram van Peop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p:cNvPicPr>
            <a:picLocks noChangeAspect="1"/>
          </p:cNvPicPr>
          <p:nvPr/>
        </p:nvPicPr>
        <p:blipFill>
          <a:blip r:embed="rId7"/>
          <a:stretch>
            <a:fillRect/>
          </a:stretch>
        </p:blipFill>
        <p:spPr>
          <a:xfrm>
            <a:off x="118963" y="4127492"/>
            <a:ext cx="471429" cy="471429"/>
          </a:xfrm>
          <a:prstGeom prst="rect">
            <a:avLst/>
          </a:prstGeom>
        </p:spPr>
      </p:pic>
      <p:sp>
        <p:nvSpPr>
          <p:cNvPr id="38" name="TextBox 37"/>
          <p:cNvSpPr txBox="1"/>
          <p:nvPr/>
        </p:nvSpPr>
        <p:spPr>
          <a:xfrm>
            <a:off x="209533" y="4698236"/>
            <a:ext cx="1078522" cy="600164"/>
          </a:xfrm>
          <a:prstGeom prst="rect">
            <a:avLst/>
          </a:prstGeom>
          <a:noFill/>
        </p:spPr>
        <p:txBody>
          <a:bodyPr wrap="square" rtlCol="0">
            <a:spAutoFit/>
          </a:bodyPr>
          <a:lstStyle/>
          <a:p>
            <a:r>
              <a:rPr lang="nl-BE" sz="1100" dirty="0"/>
              <a:t>Burger/ Advocaat/</a:t>
            </a:r>
          </a:p>
          <a:p>
            <a:r>
              <a:rPr lang="nl-BE" sz="1100" dirty="0"/>
              <a:t>Medewerker</a:t>
            </a:r>
            <a:endParaRPr lang="en-US" sz="1100" dirty="0"/>
          </a:p>
        </p:txBody>
      </p:sp>
      <p:pic>
        <p:nvPicPr>
          <p:cNvPr id="17" name="Picture 16"/>
          <p:cNvPicPr>
            <a:picLocks noChangeAspect="1"/>
          </p:cNvPicPr>
          <p:nvPr/>
        </p:nvPicPr>
        <p:blipFill rotWithShape="1">
          <a:blip r:embed="rId8"/>
          <a:srcRect l="1852" r="1070" b="9623"/>
          <a:stretch/>
        </p:blipFill>
        <p:spPr>
          <a:xfrm>
            <a:off x="2821226" y="3960967"/>
            <a:ext cx="1624936" cy="728686"/>
          </a:xfrm>
          <a:prstGeom prst="rect">
            <a:avLst/>
          </a:prstGeom>
        </p:spPr>
      </p:pic>
      <p:sp>
        <p:nvSpPr>
          <p:cNvPr id="39" name="Rectangle 38"/>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40" name="Imag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164015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40</a:t>
            </a:fld>
            <a:endParaRPr lang="en-US">
              <a:solidFill>
                <a:schemeClr val="tx1"/>
              </a:solidFill>
            </a:endParaRPr>
          </a:p>
        </p:txBody>
      </p:sp>
      <p:sp>
        <p:nvSpPr>
          <p:cNvPr id="7" name="Content Placeholder 2">
            <a:extLst>
              <a:ext uri="{FF2B5EF4-FFF2-40B4-BE49-F238E27FC236}">
                <a16:creationId xmlns:a16="http://schemas.microsoft.com/office/drawing/2014/main" id="{378F96B6-E52F-4D6B-B492-E430D6814C0B}"/>
              </a:ext>
            </a:extLst>
          </p:cNvPr>
          <p:cNvSpPr>
            <a:spLocks noGrp="1"/>
          </p:cNvSpPr>
          <p:nvPr>
            <p:ph idx="1"/>
          </p:nvPr>
        </p:nvSpPr>
        <p:spPr>
          <a:xfrm>
            <a:off x="251520" y="2276872"/>
            <a:ext cx="8528048" cy="3790614"/>
          </a:xfrm>
        </p:spPr>
        <p:txBody>
          <a:bodyPr>
            <a:normAutofit lnSpcReduction="10000"/>
          </a:bodyPr>
          <a:lstStyle/>
          <a:p>
            <a:pPr marL="0" indent="0" algn="just"/>
            <a:r>
              <a:rPr lang="nl-NL" sz="1400" dirty="0"/>
              <a:t>e-Deposit werd onlangs vernieuwd voor wat betreft neerleggingen van stukkenbundels.  De nieuwe aanpak die hierbij werd geïmplementeerd kan als volgt worden samengevat :  </a:t>
            </a:r>
          </a:p>
          <a:p>
            <a:pPr marL="285750" indent="-285750" algn="just">
              <a:buFont typeface="Arial" panose="020B0604020202020204" pitchFamily="34" charset="0"/>
              <a:buChar char="•"/>
            </a:pPr>
            <a:endParaRPr lang="nl-NL" sz="1400" dirty="0"/>
          </a:p>
          <a:p>
            <a:pPr marL="285750" indent="-285750" algn="just">
              <a:buFont typeface="Arial" panose="020B0604020202020204" pitchFamily="34" charset="0"/>
              <a:buChar char="•"/>
            </a:pPr>
            <a:r>
              <a:rPr lang="en-US" sz="1400" dirty="0"/>
              <a:t>De </a:t>
            </a:r>
            <a:r>
              <a:rPr lang="en-US" sz="1400" dirty="0" err="1"/>
              <a:t>indiener</a:t>
            </a:r>
            <a:r>
              <a:rPr lang="en-US" sz="1400" dirty="0"/>
              <a:t> "start" met </a:t>
            </a:r>
            <a:r>
              <a:rPr lang="en-US" sz="1400" dirty="0" err="1"/>
              <a:t>een</a:t>
            </a:r>
            <a:r>
              <a:rPr lang="en-US" sz="1400" dirty="0"/>
              <a:t> </a:t>
            </a:r>
            <a:r>
              <a:rPr lang="en-US" sz="1400" dirty="0" err="1"/>
              <a:t>nieuwe</a:t>
            </a:r>
            <a:r>
              <a:rPr lang="en-US" sz="1400" dirty="0"/>
              <a:t>, </a:t>
            </a:r>
            <a:r>
              <a:rPr lang="en-US" sz="1400" dirty="0" err="1"/>
              <a:t>lege</a:t>
            </a:r>
            <a:r>
              <a:rPr lang="en-US" sz="1400" dirty="0"/>
              <a:t> </a:t>
            </a:r>
            <a:r>
              <a:rPr lang="en-US" sz="1400" dirty="0" err="1"/>
              <a:t>stukkenbundel</a:t>
            </a:r>
            <a:r>
              <a:rPr lang="en-US" sz="1400" dirty="0"/>
              <a:t>, </a:t>
            </a:r>
            <a:r>
              <a:rPr lang="en-US" sz="1400" dirty="0" err="1"/>
              <a:t>en</a:t>
            </a:r>
            <a:r>
              <a:rPr lang="en-US" sz="1400" dirty="0"/>
              <a:t> </a:t>
            </a:r>
            <a:r>
              <a:rPr lang="en-US" sz="1400" dirty="0" err="1"/>
              <a:t>voegt</a:t>
            </a:r>
            <a:r>
              <a:rPr lang="en-US" sz="1400" dirty="0"/>
              <a:t> </a:t>
            </a:r>
            <a:r>
              <a:rPr lang="en-US" sz="1400" dirty="0" err="1"/>
              <a:t>daaraan</a:t>
            </a:r>
            <a:r>
              <a:rPr lang="en-US" sz="1400" dirty="0"/>
              <a:t> de door hem </a:t>
            </a:r>
            <a:r>
              <a:rPr lang="en-US" sz="1400" dirty="0" err="1"/>
              <a:t>gewenste</a:t>
            </a:r>
            <a:r>
              <a:rPr lang="en-US" sz="1400" dirty="0"/>
              <a:t> </a:t>
            </a:r>
            <a:r>
              <a:rPr lang="en-US" sz="1400" dirty="0" err="1"/>
              <a:t>stukken</a:t>
            </a:r>
            <a:r>
              <a:rPr lang="en-US" sz="1400" dirty="0"/>
              <a:t> toe.  De </a:t>
            </a:r>
            <a:r>
              <a:rPr lang="en-US" sz="1400" dirty="0" err="1"/>
              <a:t>stukkenbundel</a:t>
            </a:r>
            <a:r>
              <a:rPr lang="en-US" sz="1400" dirty="0"/>
              <a:t> </a:t>
            </a:r>
            <a:r>
              <a:rPr lang="en-US" sz="1400" dirty="0" err="1"/>
              <a:t>wordt</a:t>
            </a:r>
            <a:r>
              <a:rPr lang="en-US" sz="1400" dirty="0"/>
              <a:t> pas </a:t>
            </a:r>
            <a:r>
              <a:rPr lang="en-US" sz="1400" dirty="0" err="1"/>
              <a:t>als</a:t>
            </a:r>
            <a:r>
              <a:rPr lang="en-US" sz="1400" dirty="0"/>
              <a:t> </a:t>
            </a:r>
            <a:r>
              <a:rPr lang="en-US" sz="1400" dirty="0" err="1"/>
              <a:t>ingediend</a:t>
            </a:r>
            <a:r>
              <a:rPr lang="en-US" sz="1400" dirty="0"/>
              <a:t> </a:t>
            </a:r>
            <a:r>
              <a:rPr lang="en-US" sz="1400" dirty="0" err="1"/>
              <a:t>beschouwd</a:t>
            </a:r>
            <a:r>
              <a:rPr lang="en-US" sz="1400" dirty="0"/>
              <a:t> van </a:t>
            </a:r>
            <a:r>
              <a:rPr lang="en-US" sz="1400" dirty="0" err="1"/>
              <a:t>zodra</a:t>
            </a:r>
            <a:r>
              <a:rPr lang="en-US" sz="1400" dirty="0"/>
              <a:t> </a:t>
            </a:r>
            <a:r>
              <a:rPr lang="en-US" sz="1400" dirty="0" err="1"/>
              <a:t>zij</a:t>
            </a:r>
            <a:r>
              <a:rPr lang="en-US" sz="1400" dirty="0"/>
              <a:t> door de </a:t>
            </a:r>
            <a:r>
              <a:rPr lang="en-US" sz="1400" err="1"/>
              <a:t>indiener</a:t>
            </a:r>
            <a:r>
              <a:rPr lang="en-US" sz="1400"/>
              <a:t> wordt neegelegd.  </a:t>
            </a:r>
          </a:p>
          <a:p>
            <a:pPr marL="0" indent="0" algn="just"/>
            <a:endParaRPr lang="en-US" sz="1400" dirty="0"/>
          </a:p>
          <a:p>
            <a:pPr marL="285750" lvl="0" indent="-285750">
              <a:buFont typeface="Arial" panose="020B0604020202020204" pitchFamily="34" charset="0"/>
              <a:buChar char="•"/>
            </a:pPr>
            <a:r>
              <a:rPr lang="en-US" sz="1400" dirty="0"/>
              <a:t>De </a:t>
            </a:r>
            <a:r>
              <a:rPr lang="en-US" sz="1400" dirty="0" err="1"/>
              <a:t>stukkenbundel</a:t>
            </a:r>
            <a:r>
              <a:rPr lang="en-US" sz="1400" dirty="0"/>
              <a:t> </a:t>
            </a:r>
            <a:r>
              <a:rPr lang="en-US" sz="1400" dirty="0" err="1"/>
              <a:t>kan</a:t>
            </a:r>
            <a:r>
              <a:rPr lang="en-US" sz="1400" dirty="0"/>
              <a:t> door de </a:t>
            </a:r>
            <a:r>
              <a:rPr lang="en-US" sz="1400" dirty="0" err="1"/>
              <a:t>indiener</a:t>
            </a:r>
            <a:r>
              <a:rPr lang="en-US" sz="1400" dirty="0"/>
              <a:t> </a:t>
            </a:r>
            <a:r>
              <a:rPr lang="en-US" sz="1400" dirty="0" err="1"/>
              <a:t>bewust</a:t>
            </a:r>
            <a:r>
              <a:rPr lang="en-US" sz="1400" dirty="0"/>
              <a:t> open </a:t>
            </a:r>
            <a:r>
              <a:rPr lang="en-US" sz="1400" dirty="0" err="1"/>
              <a:t>gehouden</a:t>
            </a:r>
            <a:r>
              <a:rPr lang="en-US" sz="1400" dirty="0"/>
              <a:t> </a:t>
            </a:r>
            <a:r>
              <a:rPr lang="en-US" sz="1400" dirty="0" err="1"/>
              <a:t>worden</a:t>
            </a:r>
            <a:r>
              <a:rPr lang="en-US" sz="1400" dirty="0"/>
              <a:t>.  De </a:t>
            </a:r>
            <a:r>
              <a:rPr lang="en-US" sz="1400" dirty="0" err="1"/>
              <a:t>indiener</a:t>
            </a:r>
            <a:r>
              <a:rPr lang="en-US" sz="1400" dirty="0"/>
              <a:t> </a:t>
            </a:r>
            <a:r>
              <a:rPr lang="en-US" sz="1400" dirty="0" err="1"/>
              <a:t>kan</a:t>
            </a:r>
            <a:r>
              <a:rPr lang="en-US" sz="1400" dirty="0"/>
              <a:t> </a:t>
            </a:r>
            <a:r>
              <a:rPr lang="en-US" sz="1400" dirty="0" err="1"/>
              <a:t>stukken</a:t>
            </a:r>
            <a:r>
              <a:rPr lang="en-US" sz="1400" dirty="0"/>
              <a:t> in de </a:t>
            </a:r>
            <a:r>
              <a:rPr lang="en-US" sz="1400" dirty="0" err="1"/>
              <a:t>stukkenbundel</a:t>
            </a:r>
            <a:r>
              <a:rPr lang="en-US" sz="1400" dirty="0"/>
              <a:t> </a:t>
            </a:r>
            <a:r>
              <a:rPr lang="en-US" sz="1400" dirty="0" err="1"/>
              <a:t>toevoegen</a:t>
            </a:r>
            <a:r>
              <a:rPr lang="en-US" sz="1400" dirty="0"/>
              <a:t> of </a:t>
            </a:r>
            <a:r>
              <a:rPr lang="en-US" sz="1400" dirty="0" err="1"/>
              <a:t>wijzigen</a:t>
            </a:r>
            <a:r>
              <a:rPr lang="en-US" sz="1400" dirty="0"/>
              <a:t> </a:t>
            </a:r>
            <a:r>
              <a:rPr lang="en-US" sz="1400" dirty="0" err="1"/>
              <a:t>zolang</a:t>
            </a:r>
            <a:r>
              <a:rPr lang="en-US" sz="1400" dirty="0"/>
              <a:t> de status </a:t>
            </a:r>
            <a:r>
              <a:rPr lang="en-US" sz="1400" dirty="0" err="1"/>
              <a:t>daarvan</a:t>
            </a:r>
            <a:r>
              <a:rPr lang="en-US" sz="1400" dirty="0"/>
              <a:t> "</a:t>
            </a:r>
            <a:r>
              <a:rPr lang="en-US" sz="1400" err="1"/>
              <a:t>nog</a:t>
            </a:r>
            <a:r>
              <a:rPr lang="en-US" sz="1400"/>
              <a:t> niet ingediend" </a:t>
            </a:r>
            <a:r>
              <a:rPr lang="en-US" sz="1400" dirty="0"/>
              <a:t>is.  Men </a:t>
            </a:r>
            <a:r>
              <a:rPr lang="en-US" sz="1400" dirty="0" err="1"/>
              <a:t>noemt</a:t>
            </a:r>
            <a:r>
              <a:rPr lang="en-US" sz="1400" dirty="0"/>
              <a:t> </a:t>
            </a:r>
            <a:r>
              <a:rPr lang="en-US" sz="1400" dirty="0" err="1"/>
              <a:t>deze</a:t>
            </a:r>
            <a:r>
              <a:rPr lang="en-US" sz="1400" dirty="0"/>
              <a:t> </a:t>
            </a:r>
            <a:r>
              <a:rPr lang="en-US" sz="1400" dirty="0" err="1"/>
              <a:t>fase</a:t>
            </a:r>
            <a:r>
              <a:rPr lang="en-US" sz="1400" dirty="0"/>
              <a:t> de "</a:t>
            </a:r>
            <a:r>
              <a:rPr lang="en-US" sz="1400" dirty="0" err="1"/>
              <a:t>voorbereiding</a:t>
            </a:r>
            <a:r>
              <a:rPr lang="en-US" sz="1400" dirty="0"/>
              <a:t> van de </a:t>
            </a:r>
            <a:r>
              <a:rPr lang="en-US" sz="1400" err="1"/>
              <a:t>stukkenbundel</a:t>
            </a:r>
            <a:r>
              <a:rPr lang="en-US" sz="1400"/>
              <a:t>".</a:t>
            </a:r>
          </a:p>
          <a:p>
            <a:pPr marL="0" lvl="0" indent="0"/>
            <a:endParaRPr lang="nl-BE" sz="1400" dirty="0"/>
          </a:p>
          <a:p>
            <a:pPr marL="285750" lvl="0" indent="-285750">
              <a:buFont typeface="Arial" panose="020B0604020202020204" pitchFamily="34" charset="0"/>
              <a:buChar char="•"/>
            </a:pPr>
            <a:r>
              <a:rPr lang="en-US" sz="1400" dirty="0" err="1"/>
              <a:t>Tijdens</a:t>
            </a:r>
            <a:r>
              <a:rPr lang="en-US" sz="1400" dirty="0"/>
              <a:t> het </a:t>
            </a:r>
            <a:r>
              <a:rPr lang="en-US" sz="1400" dirty="0" err="1"/>
              <a:t>proces</a:t>
            </a:r>
            <a:r>
              <a:rPr lang="en-US" sz="1400" dirty="0"/>
              <a:t> van de </a:t>
            </a:r>
            <a:r>
              <a:rPr lang="en-US" sz="1400" dirty="0" err="1"/>
              <a:t>voorbereiding</a:t>
            </a:r>
            <a:r>
              <a:rPr lang="en-US" sz="1400" dirty="0"/>
              <a:t> van </a:t>
            </a:r>
            <a:r>
              <a:rPr lang="en-US" sz="1400" dirty="0" err="1"/>
              <a:t>een</a:t>
            </a:r>
            <a:r>
              <a:rPr lang="en-US" sz="1400" dirty="0"/>
              <a:t> </a:t>
            </a:r>
            <a:r>
              <a:rPr lang="en-US" sz="1400" dirty="0" err="1"/>
              <a:t>stukkenbundel</a:t>
            </a:r>
            <a:r>
              <a:rPr lang="en-US" sz="1400" dirty="0"/>
              <a:t> is </a:t>
            </a:r>
            <a:r>
              <a:rPr lang="en-US" sz="1400"/>
              <a:t>het tevens mogelijk om </a:t>
            </a:r>
            <a:r>
              <a:rPr lang="en-US" sz="1400" dirty="0"/>
              <a:t>de </a:t>
            </a:r>
            <a:r>
              <a:rPr lang="en-US" sz="1400" dirty="0" err="1"/>
              <a:t>volgorde</a:t>
            </a:r>
            <a:r>
              <a:rPr lang="en-US" sz="1400" dirty="0"/>
              <a:t> van </a:t>
            </a:r>
            <a:r>
              <a:rPr lang="en-US" sz="1400" dirty="0" err="1"/>
              <a:t>stukken</a:t>
            </a:r>
            <a:r>
              <a:rPr lang="en-US" sz="1400" dirty="0"/>
              <a:t> in de </a:t>
            </a:r>
            <a:r>
              <a:rPr lang="en-US" sz="1400" dirty="0" err="1"/>
              <a:t>stukkenbundel</a:t>
            </a:r>
            <a:r>
              <a:rPr lang="en-US" sz="1400" dirty="0"/>
              <a:t> </a:t>
            </a:r>
            <a:r>
              <a:rPr lang="en-US" sz="1400" dirty="0" err="1"/>
              <a:t>wijzigen</a:t>
            </a:r>
            <a:r>
              <a:rPr lang="en-US" sz="1400" dirty="0"/>
              <a:t>, </a:t>
            </a:r>
            <a:r>
              <a:rPr lang="en-US" sz="1400" dirty="0" err="1"/>
              <a:t>en</a:t>
            </a:r>
            <a:r>
              <a:rPr lang="en-US" sz="1400" dirty="0"/>
              <a:t> de </a:t>
            </a:r>
            <a:r>
              <a:rPr lang="en-US" sz="1400" dirty="0" err="1"/>
              <a:t>stukken</a:t>
            </a:r>
            <a:r>
              <a:rPr lang="en-US" sz="1400" dirty="0"/>
              <a:t> </a:t>
            </a:r>
            <a:r>
              <a:rPr lang="en-US" sz="1400" dirty="0" err="1"/>
              <a:t>te</a:t>
            </a:r>
            <a:r>
              <a:rPr lang="en-US" sz="1400" dirty="0"/>
              <a:t> </a:t>
            </a:r>
            <a:r>
              <a:rPr lang="en-US" sz="1400" err="1"/>
              <a:t>hernoemen</a:t>
            </a:r>
            <a:r>
              <a:rPr lang="en-US" sz="1400"/>
              <a:t>.</a:t>
            </a:r>
          </a:p>
          <a:p>
            <a:pPr marL="0" lvl="0" indent="0"/>
            <a:endParaRPr lang="nl-BE" sz="1400" dirty="0"/>
          </a:p>
          <a:p>
            <a:pPr marL="285750" lvl="0" indent="-285750">
              <a:buFont typeface="Arial" panose="020B0604020202020204" pitchFamily="34" charset="0"/>
              <a:buChar char="•"/>
            </a:pPr>
            <a:r>
              <a:rPr lang="en-US" sz="1400"/>
              <a:t>Na indienen verzendt het systeem een ontvangstmelding met ondermeer </a:t>
            </a:r>
            <a:r>
              <a:rPr lang="en-US" sz="1400" dirty="0" err="1"/>
              <a:t>een</a:t>
            </a:r>
            <a:r>
              <a:rPr lang="en-US" sz="1400" dirty="0"/>
              <a:t> </a:t>
            </a:r>
            <a:r>
              <a:rPr lang="en-US" sz="1400" dirty="0" err="1"/>
              <a:t>oplijsting</a:t>
            </a:r>
            <a:r>
              <a:rPr lang="en-US" sz="1400" dirty="0"/>
              <a:t> van de in de </a:t>
            </a:r>
            <a:r>
              <a:rPr lang="en-US" sz="1400" dirty="0" err="1"/>
              <a:t>betreffende</a:t>
            </a:r>
            <a:r>
              <a:rPr lang="en-US" sz="1400" dirty="0"/>
              <a:t> </a:t>
            </a:r>
            <a:r>
              <a:rPr lang="en-US" sz="1400" dirty="0" err="1"/>
              <a:t>stukkenbundel</a:t>
            </a:r>
            <a:r>
              <a:rPr lang="en-US" sz="1400" dirty="0"/>
              <a:t> </a:t>
            </a:r>
            <a:r>
              <a:rPr lang="en-US" sz="1400" dirty="0" err="1"/>
              <a:t>aanwezige</a:t>
            </a:r>
            <a:r>
              <a:rPr lang="en-US" sz="1400" dirty="0"/>
              <a:t> </a:t>
            </a:r>
            <a:r>
              <a:rPr lang="en-US" sz="1400" dirty="0" err="1"/>
              <a:t>stukken</a:t>
            </a:r>
            <a:r>
              <a:rPr lang="en-US" sz="1400" dirty="0"/>
              <a:t>.</a:t>
            </a:r>
            <a:endParaRPr lang="nl-BE" sz="1400" dirty="0"/>
          </a:p>
          <a:p>
            <a:pPr marL="285750" indent="-285750" algn="just">
              <a:buFont typeface="Arial" panose="020B0604020202020204" pitchFamily="34" charset="0"/>
              <a:buChar char="•"/>
            </a:pPr>
            <a:endParaRPr lang="nl-BE" sz="1400" dirty="0"/>
          </a:p>
          <a:p>
            <a:pPr marL="285750" indent="-285750" algn="just">
              <a:buFont typeface="Arial" panose="020B0604020202020204" pitchFamily="34" charset="0"/>
              <a:buChar char="•"/>
            </a:pPr>
            <a:endParaRPr lang="fr-BE" sz="1400" dirty="0"/>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917848"/>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a:solidFill>
                  <a:schemeClr val="accent1"/>
                </a:solidFill>
              </a:rPr>
              <a:t>Voorbereiden </a:t>
            </a:r>
            <a:r>
              <a:rPr lang="nl-BE" sz="2000" kern="0" dirty="0">
                <a:solidFill>
                  <a:schemeClr val="accent1"/>
                </a:solidFill>
              </a:rPr>
              <a:t>en n</a:t>
            </a:r>
            <a:r>
              <a:rPr lang="nl-NL" sz="2000" kern="0" dirty="0">
                <a:solidFill>
                  <a:schemeClr val="accent1"/>
                </a:solidFill>
              </a:rPr>
              <a:t>eerleggen van </a:t>
            </a:r>
            <a:r>
              <a:rPr lang="nl-NL" sz="2000" kern="0">
                <a:solidFill>
                  <a:schemeClr val="accent1"/>
                </a:solidFill>
              </a:rPr>
              <a:t>een stukkenbundel</a:t>
            </a:r>
            <a:endParaRPr lang="nl-NL" sz="2000" kern="0" dirty="0">
              <a:solidFill>
                <a:schemeClr val="accent1"/>
              </a:solidFill>
            </a:endParaRPr>
          </a:p>
          <a:p>
            <a:endParaRPr lang="nl-BE" sz="2400" kern="0" dirty="0">
              <a:solidFill>
                <a:schemeClr val="accent1"/>
              </a:solidFill>
            </a:endParaRPr>
          </a:p>
        </p:txBody>
      </p:sp>
      <p:sp>
        <p:nvSpPr>
          <p:cNvPr id="5" name="Rectangle 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4224822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bwMode="auto">
          <a:xfrm flipH="1">
            <a:off x="4566796" y="4196029"/>
            <a:ext cx="2987824"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41</a:t>
            </a:fld>
            <a:endParaRPr lang="en-US">
              <a:solidFill>
                <a:schemeClr val="tx1"/>
              </a:solidFill>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NL" sz="2000" kern="0" dirty="0">
                <a:solidFill>
                  <a:schemeClr val="accent1"/>
                </a:solidFill>
              </a:rPr>
              <a:t>Stukkenbundel voorbereiden en neerleggen : navigatie naar </a:t>
            </a:r>
            <a:r>
              <a:rPr lang="nl-NL" sz="2000" kern="0">
                <a:solidFill>
                  <a:schemeClr val="accent1"/>
                </a:solidFill>
              </a:rPr>
              <a:t>de gebruikersomgeving</a:t>
            </a:r>
            <a:endParaRPr lang="nl-NL" sz="2000" kern="0" dirty="0">
              <a:solidFill>
                <a:schemeClr val="accent1"/>
              </a:solidFill>
            </a:endParaRPr>
          </a:p>
          <a:p>
            <a:endParaRPr lang="nl-BE" sz="2400" kern="0" dirty="0">
              <a:solidFill>
                <a:schemeClr val="accent1"/>
              </a:solidFill>
            </a:endParaRPr>
          </a:p>
        </p:txBody>
      </p:sp>
      <p:pic>
        <p:nvPicPr>
          <p:cNvPr id="3" name="Picture 2"/>
          <p:cNvPicPr>
            <a:picLocks noChangeAspect="1"/>
          </p:cNvPicPr>
          <p:nvPr/>
        </p:nvPicPr>
        <p:blipFill>
          <a:blip r:embed="rId2"/>
          <a:stretch>
            <a:fillRect/>
          </a:stretch>
        </p:blipFill>
        <p:spPr>
          <a:xfrm>
            <a:off x="4932040" y="2315082"/>
            <a:ext cx="3857621" cy="1171365"/>
          </a:xfrm>
          <a:prstGeom prst="rect">
            <a:avLst/>
          </a:prstGeom>
        </p:spPr>
      </p:pic>
      <p:sp>
        <p:nvSpPr>
          <p:cNvPr id="6" name="Rounded Rectangle 5"/>
          <p:cNvSpPr/>
          <p:nvPr/>
        </p:nvSpPr>
        <p:spPr bwMode="auto">
          <a:xfrm>
            <a:off x="467544" y="2315082"/>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1</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8" name="Right Arrow 7"/>
          <p:cNvSpPr/>
          <p:nvPr/>
        </p:nvSpPr>
        <p:spPr bwMode="auto">
          <a:xfrm>
            <a:off x="1639213" y="2393974"/>
            <a:ext cx="3096344"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9" name="Content Placeholder 2">
            <a:extLst>
              <a:ext uri="{FF2B5EF4-FFF2-40B4-BE49-F238E27FC236}">
                <a16:creationId xmlns:a16="http://schemas.microsoft.com/office/drawing/2014/main" id="{378F96B6-E52F-4D6B-B492-E430D6814C0B}"/>
              </a:ext>
            </a:extLst>
          </p:cNvPr>
          <p:cNvSpPr>
            <a:spLocks noGrp="1"/>
          </p:cNvSpPr>
          <p:nvPr>
            <p:ph idx="1"/>
          </p:nvPr>
        </p:nvSpPr>
        <p:spPr>
          <a:xfrm>
            <a:off x="4588706" y="3784869"/>
            <a:ext cx="3528392" cy="1948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r>
              <a:rPr lang="en-GB" sz="1400" dirty="0" err="1"/>
              <a:t>Kies</a:t>
            </a:r>
            <a:r>
              <a:rPr lang="en-GB" sz="1400" dirty="0"/>
              <a:t> de </a:t>
            </a:r>
            <a:r>
              <a:rPr lang="en-GB" sz="1400" dirty="0" err="1"/>
              <a:t>rechtbank</a:t>
            </a:r>
            <a:r>
              <a:rPr lang="en-GB" sz="1400" dirty="0"/>
              <a:t> (type </a:t>
            </a:r>
            <a:r>
              <a:rPr lang="en-GB" sz="1400" dirty="0" err="1"/>
              <a:t>en</a:t>
            </a:r>
            <a:r>
              <a:rPr lang="en-GB" sz="1400" dirty="0"/>
              <a:t> </a:t>
            </a:r>
            <a:r>
              <a:rPr lang="en-GB" sz="1400" dirty="0" err="1"/>
              <a:t>locatie</a:t>
            </a:r>
            <a:r>
              <a:rPr lang="en-GB" sz="1400" dirty="0"/>
              <a:t>) </a:t>
            </a:r>
            <a:r>
              <a:rPr lang="en-GB" sz="1400" dirty="0" err="1"/>
              <a:t>evenals</a:t>
            </a:r>
            <a:r>
              <a:rPr lang="en-GB" sz="1400" dirty="0"/>
              <a:t> het </a:t>
            </a:r>
            <a:r>
              <a:rPr lang="en-GB" sz="1400" dirty="0" err="1"/>
              <a:t>rolnummer</a:t>
            </a:r>
            <a:r>
              <a:rPr lang="en-GB" sz="1400" dirty="0"/>
              <a:t> van de </a:t>
            </a:r>
            <a:r>
              <a:rPr lang="en-GB" sz="1400" dirty="0" err="1"/>
              <a:t>zaak</a:t>
            </a:r>
            <a:r>
              <a:rPr lang="en-GB" sz="1400" dirty="0"/>
              <a:t> </a:t>
            </a:r>
            <a:r>
              <a:rPr lang="en-GB" sz="1400" dirty="0" err="1"/>
              <a:t>waarvoor</a:t>
            </a:r>
            <a:r>
              <a:rPr lang="en-GB" sz="1400" dirty="0"/>
              <a:t> u </a:t>
            </a:r>
            <a:r>
              <a:rPr lang="en-GB" sz="1400" dirty="0" err="1"/>
              <a:t>een</a:t>
            </a:r>
            <a:r>
              <a:rPr lang="en-GB" sz="1400" dirty="0"/>
              <a:t> </a:t>
            </a:r>
            <a:r>
              <a:rPr lang="en-GB" sz="1400" dirty="0" err="1"/>
              <a:t>stukkenbundel</a:t>
            </a:r>
            <a:r>
              <a:rPr lang="en-GB" sz="1400" dirty="0"/>
              <a:t> </a:t>
            </a:r>
            <a:r>
              <a:rPr lang="en-GB" sz="1400" dirty="0" err="1"/>
              <a:t>wil</a:t>
            </a:r>
            <a:r>
              <a:rPr lang="en-GB" sz="1400" dirty="0"/>
              <a:t> </a:t>
            </a:r>
            <a:r>
              <a:rPr lang="en-GB" sz="1400" dirty="0" err="1"/>
              <a:t>voorbereiden</a:t>
            </a:r>
            <a:r>
              <a:rPr lang="en-GB" sz="1400" dirty="0"/>
              <a:t> </a:t>
            </a:r>
            <a:r>
              <a:rPr lang="en-GB" sz="1400" dirty="0" err="1"/>
              <a:t>en</a:t>
            </a:r>
            <a:r>
              <a:rPr lang="en-GB" sz="1400" dirty="0"/>
              <a:t> </a:t>
            </a:r>
            <a:r>
              <a:rPr lang="en-GB" sz="1400" dirty="0" err="1"/>
              <a:t>neerleggen</a:t>
            </a:r>
            <a:r>
              <a:rPr lang="en-GB" sz="1400" dirty="0"/>
              <a:t>.</a:t>
            </a:r>
          </a:p>
          <a:p>
            <a:pPr marL="0" indent="0"/>
            <a:endParaRPr lang="en-GB" sz="1400" dirty="0"/>
          </a:p>
          <a:p>
            <a:pPr marL="0" indent="0"/>
            <a:r>
              <a:rPr lang="en-GB" sz="1400" err="1"/>
              <a:t>Kies</a:t>
            </a:r>
            <a:r>
              <a:rPr lang="en-GB" sz="1400"/>
              <a:t> "Stukkenbundel</a:t>
            </a:r>
            <a:r>
              <a:rPr lang="en-GB" sz="1400" dirty="0"/>
              <a:t>" in de </a:t>
            </a:r>
            <a:r>
              <a:rPr lang="en-GB" sz="1400" dirty="0" err="1"/>
              <a:t>onderste</a:t>
            </a:r>
            <a:r>
              <a:rPr lang="en-GB" sz="1400" dirty="0"/>
              <a:t> </a:t>
            </a:r>
            <a:r>
              <a:rPr lang="en-GB" sz="1400" dirty="0" err="1"/>
              <a:t>uitklaplijst</a:t>
            </a:r>
            <a:r>
              <a:rPr lang="en-GB" sz="1400" dirty="0"/>
              <a:t>, </a:t>
            </a:r>
            <a:r>
              <a:rPr lang="en-GB" sz="1400" dirty="0" err="1"/>
              <a:t>en</a:t>
            </a:r>
            <a:r>
              <a:rPr lang="en-GB" sz="1400" dirty="0"/>
              <a:t> </a:t>
            </a:r>
            <a:r>
              <a:rPr lang="en-GB" sz="1400" dirty="0" err="1"/>
              <a:t>klik</a:t>
            </a:r>
            <a:r>
              <a:rPr lang="en-GB" sz="1400" dirty="0"/>
              <a:t> op "</a:t>
            </a:r>
            <a:r>
              <a:rPr lang="en-GB" sz="1400" dirty="0" err="1"/>
              <a:t>Naar</a:t>
            </a:r>
            <a:r>
              <a:rPr lang="en-GB" sz="1400" dirty="0"/>
              <a:t> </a:t>
            </a:r>
            <a:r>
              <a:rPr lang="en-GB" sz="1400" dirty="0" err="1"/>
              <a:t>neerlegging</a:t>
            </a:r>
            <a:r>
              <a:rPr lang="en-GB" sz="1400" dirty="0"/>
              <a:t>".</a:t>
            </a:r>
            <a:endParaRPr lang="fr-BE" sz="1400" dirty="0"/>
          </a:p>
        </p:txBody>
      </p:sp>
      <p:sp>
        <p:nvSpPr>
          <p:cNvPr id="11" name="Rounded Rectangle 10"/>
          <p:cNvSpPr/>
          <p:nvPr/>
        </p:nvSpPr>
        <p:spPr bwMode="auto">
          <a:xfrm>
            <a:off x="8285605" y="3871615"/>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2</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3" name="Content Placeholder 2">
            <a:extLst>
              <a:ext uri="{FF2B5EF4-FFF2-40B4-BE49-F238E27FC236}">
                <a16:creationId xmlns:a16="http://schemas.microsoft.com/office/drawing/2014/main" id="{378F96B6-E52F-4D6B-B492-E430D6814C0B}"/>
              </a:ext>
            </a:extLst>
          </p:cNvPr>
          <p:cNvSpPr txBox="1">
            <a:spLocks/>
          </p:cNvSpPr>
          <p:nvPr/>
        </p:nvSpPr>
        <p:spPr bwMode="auto">
          <a:xfrm>
            <a:off x="1168082" y="2279006"/>
            <a:ext cx="2971869" cy="112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en-GB" sz="1400" kern="0" dirty="0" err="1"/>
              <a:t>Kies</a:t>
            </a:r>
            <a:r>
              <a:rPr lang="en-GB" sz="1400" kern="0" dirty="0"/>
              <a:t>, </a:t>
            </a:r>
            <a:r>
              <a:rPr lang="en-GB" sz="1400" kern="0" dirty="0" err="1"/>
              <a:t>na</a:t>
            </a:r>
            <a:r>
              <a:rPr lang="en-GB" sz="1400" kern="0" dirty="0"/>
              <a:t> </a:t>
            </a:r>
            <a:r>
              <a:rPr lang="en-GB" sz="1400" kern="0" dirty="0" err="1"/>
              <a:t>succesvol</a:t>
            </a:r>
            <a:r>
              <a:rPr lang="en-GB" sz="1400" kern="0" dirty="0"/>
              <a:t> </a:t>
            </a:r>
            <a:r>
              <a:rPr lang="en-GB" sz="1400" kern="0" dirty="0" err="1"/>
              <a:t>aangemeld</a:t>
            </a:r>
            <a:r>
              <a:rPr lang="en-GB" sz="1400" kern="0" dirty="0"/>
              <a:t> </a:t>
            </a:r>
            <a:r>
              <a:rPr lang="en-GB" sz="1400" kern="0" dirty="0" err="1"/>
              <a:t>te</a:t>
            </a:r>
            <a:r>
              <a:rPr lang="en-GB" sz="1400" kern="0" dirty="0"/>
              <a:t> </a:t>
            </a:r>
            <a:r>
              <a:rPr lang="en-GB" sz="1400" kern="0" dirty="0" err="1"/>
              <a:t>zijn</a:t>
            </a:r>
            <a:r>
              <a:rPr lang="en-GB" sz="1400" kern="0" dirty="0"/>
              <a:t>, de </a:t>
            </a:r>
            <a:r>
              <a:rPr lang="en-GB" sz="1400" kern="0" dirty="0" err="1"/>
              <a:t>volgende</a:t>
            </a:r>
            <a:r>
              <a:rPr lang="en-GB" sz="1400" kern="0" dirty="0"/>
              <a:t> </a:t>
            </a:r>
            <a:r>
              <a:rPr lang="en-GB" sz="1400" kern="0" dirty="0" err="1"/>
              <a:t>waarden</a:t>
            </a:r>
            <a:r>
              <a:rPr lang="en-GB" sz="1400" kern="0" dirty="0"/>
              <a:t> in de </a:t>
            </a:r>
            <a:r>
              <a:rPr lang="en-GB" sz="1400" kern="0" dirty="0" err="1"/>
              <a:t>daarvoor</a:t>
            </a:r>
            <a:r>
              <a:rPr lang="en-GB" sz="1400" kern="0" dirty="0"/>
              <a:t> </a:t>
            </a:r>
            <a:r>
              <a:rPr lang="en-GB" sz="1400" kern="0" dirty="0" err="1"/>
              <a:t>voorziene</a:t>
            </a:r>
            <a:r>
              <a:rPr lang="en-GB" sz="1400" kern="0" dirty="0"/>
              <a:t> </a:t>
            </a:r>
            <a:r>
              <a:rPr lang="en-GB" sz="1400" kern="0" dirty="0" err="1"/>
              <a:t>uitklaplijsten</a:t>
            </a:r>
            <a:r>
              <a:rPr lang="en-GB" sz="1400" kern="0" dirty="0"/>
              <a:t>, </a:t>
            </a:r>
            <a:r>
              <a:rPr lang="en-GB" sz="1400" kern="0" dirty="0" err="1"/>
              <a:t>en</a:t>
            </a:r>
            <a:r>
              <a:rPr lang="en-GB" sz="1400" kern="0" dirty="0"/>
              <a:t> </a:t>
            </a:r>
            <a:r>
              <a:rPr lang="en-GB" sz="1400" kern="0" dirty="0" err="1"/>
              <a:t>klik</a:t>
            </a:r>
            <a:r>
              <a:rPr lang="en-GB" sz="1400" kern="0" dirty="0"/>
              <a:t> "</a:t>
            </a:r>
            <a:r>
              <a:rPr lang="en-GB" sz="1400" kern="0" dirty="0" err="1"/>
              <a:t>Volgende</a:t>
            </a:r>
            <a:r>
              <a:rPr lang="en-GB" sz="1400" kern="0" dirty="0"/>
              <a:t>".</a:t>
            </a:r>
            <a:endParaRPr lang="fr-BE" sz="1400" kern="0" dirty="0"/>
          </a:p>
        </p:txBody>
      </p:sp>
      <p:sp>
        <p:nvSpPr>
          <p:cNvPr id="14" name="Rectangle 13"/>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pic>
        <p:nvPicPr>
          <p:cNvPr id="7" name="Picture 6">
            <a:extLst>
              <a:ext uri="{FF2B5EF4-FFF2-40B4-BE49-F238E27FC236}">
                <a16:creationId xmlns:a16="http://schemas.microsoft.com/office/drawing/2014/main" id="{3BA2211A-1E02-4A8D-AE8C-96F45A75D6CD}"/>
              </a:ext>
            </a:extLst>
          </p:cNvPr>
          <p:cNvPicPr>
            <a:picLocks noChangeAspect="1"/>
          </p:cNvPicPr>
          <p:nvPr/>
        </p:nvPicPr>
        <p:blipFill>
          <a:blip r:embed="rId4"/>
          <a:stretch>
            <a:fillRect/>
          </a:stretch>
        </p:blipFill>
        <p:spPr>
          <a:xfrm>
            <a:off x="810416" y="3249382"/>
            <a:ext cx="3589146" cy="2699922"/>
          </a:xfrm>
          <a:prstGeom prst="rect">
            <a:avLst/>
          </a:prstGeom>
        </p:spPr>
      </p:pic>
    </p:spTree>
    <p:extLst>
      <p:ext uri="{BB962C8B-B14F-4D97-AF65-F5344CB8AC3E}">
        <p14:creationId xmlns:p14="http://schemas.microsoft.com/office/powerpoint/2010/main" val="3557027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bwMode="auto">
          <a:xfrm flipH="1">
            <a:off x="4932038" y="4772683"/>
            <a:ext cx="2592289"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42</a:t>
            </a:fld>
            <a:endParaRPr lang="en-US">
              <a:solidFill>
                <a:schemeClr val="tx1"/>
              </a:solidFill>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dirty="0">
                <a:solidFill>
                  <a:schemeClr val="accent1"/>
                </a:solidFill>
              </a:rPr>
              <a:t>      </a:t>
            </a:r>
            <a:r>
              <a:rPr lang="en-GB" sz="2000" kern="0" dirty="0" err="1">
                <a:solidFill>
                  <a:schemeClr val="accent1"/>
                </a:solidFill>
              </a:rPr>
              <a:t>Stukkenbundel</a:t>
            </a:r>
            <a:r>
              <a:rPr lang="en-GB" sz="2000" kern="0" dirty="0">
                <a:solidFill>
                  <a:schemeClr val="accent1"/>
                </a:solidFill>
              </a:rPr>
              <a:t> : de </a:t>
            </a:r>
            <a:r>
              <a:rPr lang="en-GB" sz="2000" kern="0" dirty="0" err="1">
                <a:solidFill>
                  <a:schemeClr val="accent1"/>
                </a:solidFill>
              </a:rPr>
              <a:t>gebruikersomgeving</a:t>
            </a:r>
            <a:endParaRPr lang="nl-NL" sz="2000" kern="0" dirty="0">
              <a:solidFill>
                <a:schemeClr val="accent1"/>
              </a:solidFill>
            </a:endParaRPr>
          </a:p>
          <a:p>
            <a:endParaRPr lang="nl-BE" sz="2400" kern="0" dirty="0">
              <a:solidFill>
                <a:schemeClr val="accent1"/>
              </a:solidFill>
            </a:endParaRPr>
          </a:p>
        </p:txBody>
      </p:sp>
      <p:sp>
        <p:nvSpPr>
          <p:cNvPr id="6" name="Rounded Rectangle 5"/>
          <p:cNvSpPr/>
          <p:nvPr/>
        </p:nvSpPr>
        <p:spPr bwMode="auto">
          <a:xfrm>
            <a:off x="467544" y="2315082"/>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3</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8" name="Right Arrow 7"/>
          <p:cNvSpPr/>
          <p:nvPr/>
        </p:nvSpPr>
        <p:spPr bwMode="auto">
          <a:xfrm>
            <a:off x="1634856" y="2553288"/>
            <a:ext cx="3096344" cy="1013580"/>
          </a:xfrm>
          <a:prstGeom prst="rightArrow">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9" name="Content Placeholder 2">
            <a:extLst>
              <a:ext uri="{FF2B5EF4-FFF2-40B4-BE49-F238E27FC236}">
                <a16:creationId xmlns:a16="http://schemas.microsoft.com/office/drawing/2014/main" id="{378F96B6-E52F-4D6B-B492-E430D6814C0B}"/>
              </a:ext>
            </a:extLst>
          </p:cNvPr>
          <p:cNvSpPr>
            <a:spLocks noGrp="1"/>
          </p:cNvSpPr>
          <p:nvPr>
            <p:ph idx="1"/>
          </p:nvPr>
        </p:nvSpPr>
        <p:spPr>
          <a:xfrm>
            <a:off x="5237592" y="3784869"/>
            <a:ext cx="2879505" cy="2164411"/>
          </a:xfrm>
        </p:spPr>
        <p:txBody>
          <a:bodyPr>
            <a:normAutofit/>
          </a:bodyPr>
          <a:lstStyle/>
          <a:p>
            <a:pPr marL="0" indent="0" algn="r"/>
            <a:r>
              <a:rPr lang="en-GB" sz="1400"/>
              <a:t>Centraal staan links de (initieel lege) lijst van de stukken die u gaat toevoegen en rechts de zone waarop kan geklikt worden om stukken toe te voegen, of waarnaar stukken kunnen gesleept worden om ze toe te voegen. </a:t>
            </a:r>
          </a:p>
        </p:txBody>
      </p:sp>
      <p:sp>
        <p:nvSpPr>
          <p:cNvPr id="11" name="Rounded Rectangle 10"/>
          <p:cNvSpPr/>
          <p:nvPr/>
        </p:nvSpPr>
        <p:spPr bwMode="auto">
          <a:xfrm>
            <a:off x="8285605" y="3871615"/>
            <a:ext cx="504056"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4</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3" name="Content Placeholder 2">
            <a:extLst>
              <a:ext uri="{FF2B5EF4-FFF2-40B4-BE49-F238E27FC236}">
                <a16:creationId xmlns:a16="http://schemas.microsoft.com/office/drawing/2014/main" id="{378F96B6-E52F-4D6B-B492-E430D6814C0B}"/>
              </a:ext>
            </a:extLst>
          </p:cNvPr>
          <p:cNvSpPr txBox="1">
            <a:spLocks/>
          </p:cNvSpPr>
          <p:nvPr/>
        </p:nvSpPr>
        <p:spPr bwMode="auto">
          <a:xfrm>
            <a:off x="1168082" y="2279006"/>
            <a:ext cx="2971869" cy="112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en-GB" sz="1400" kern="0" dirty="0"/>
              <a:t>Het scherm </a:t>
            </a:r>
            <a:r>
              <a:rPr lang="en-GB" sz="1400" kern="0" dirty="0" err="1"/>
              <a:t>dat</a:t>
            </a:r>
            <a:r>
              <a:rPr lang="en-GB" sz="1400" kern="0" dirty="0"/>
              <a:t> nu </a:t>
            </a:r>
            <a:r>
              <a:rPr lang="en-GB" sz="1400" kern="0" dirty="0" err="1"/>
              <a:t>verschijnt</a:t>
            </a:r>
            <a:r>
              <a:rPr lang="en-GB" sz="1400" kern="0" dirty="0"/>
              <a:t> </a:t>
            </a:r>
            <a:r>
              <a:rPr lang="en-GB" sz="1400" kern="0" dirty="0" err="1"/>
              <a:t>bevat</a:t>
            </a:r>
            <a:r>
              <a:rPr lang="en-GB" sz="1400" kern="0" dirty="0"/>
              <a:t> alle </a:t>
            </a:r>
            <a:r>
              <a:rPr lang="en-GB" sz="1400" kern="0" dirty="0" err="1"/>
              <a:t>werktuigen</a:t>
            </a:r>
            <a:r>
              <a:rPr lang="en-GB" sz="1400" kern="0" dirty="0"/>
              <a:t> die u </a:t>
            </a:r>
            <a:r>
              <a:rPr lang="en-GB" sz="1400" kern="0" dirty="0" err="1"/>
              <a:t>toelaten</a:t>
            </a:r>
            <a:r>
              <a:rPr lang="en-GB" sz="1400" kern="0" dirty="0"/>
              <a:t> de </a:t>
            </a:r>
            <a:r>
              <a:rPr lang="en-GB" sz="1400" kern="0" dirty="0" err="1"/>
              <a:t>stukkenbundel</a:t>
            </a:r>
            <a:r>
              <a:rPr lang="en-GB" sz="1400" kern="0" dirty="0"/>
              <a:t> voor </a:t>
            </a:r>
            <a:r>
              <a:rPr lang="en-GB" sz="1400" kern="0" dirty="0" err="1"/>
              <a:t>te</a:t>
            </a:r>
            <a:r>
              <a:rPr lang="en-GB" sz="1400" kern="0" dirty="0"/>
              <a:t> </a:t>
            </a:r>
            <a:r>
              <a:rPr lang="en-GB" sz="1400" kern="0" dirty="0" err="1"/>
              <a:t>bereiden</a:t>
            </a:r>
            <a:r>
              <a:rPr lang="en-GB" sz="1400" kern="0" dirty="0"/>
              <a:t> </a:t>
            </a:r>
            <a:r>
              <a:rPr lang="en-GB" sz="1400" kern="0" dirty="0" err="1"/>
              <a:t>en</a:t>
            </a:r>
            <a:r>
              <a:rPr lang="en-GB" sz="1400" kern="0" dirty="0"/>
              <a:t> </a:t>
            </a:r>
            <a:r>
              <a:rPr lang="en-GB" sz="1400" kern="0" dirty="0" err="1"/>
              <a:t>uiteindelijk</a:t>
            </a:r>
            <a:r>
              <a:rPr lang="en-GB" sz="1400" kern="0" dirty="0"/>
              <a:t> </a:t>
            </a:r>
            <a:r>
              <a:rPr lang="en-GB" sz="1400" kern="0" dirty="0" err="1"/>
              <a:t>neer</a:t>
            </a:r>
            <a:r>
              <a:rPr lang="en-GB" sz="1400" kern="0" dirty="0"/>
              <a:t> </a:t>
            </a:r>
            <a:r>
              <a:rPr lang="en-GB" sz="1400" kern="0" dirty="0" err="1"/>
              <a:t>te</a:t>
            </a:r>
            <a:r>
              <a:rPr lang="en-GB" sz="1400" kern="0" dirty="0"/>
              <a:t> </a:t>
            </a:r>
            <a:r>
              <a:rPr lang="en-GB" sz="1400" kern="0" dirty="0" err="1"/>
              <a:t>leggen</a:t>
            </a:r>
            <a:r>
              <a:rPr lang="en-GB" sz="1400" kern="0" dirty="0"/>
              <a:t>.</a:t>
            </a:r>
            <a:endParaRPr lang="fr-BE" sz="1400" kern="0" dirty="0"/>
          </a:p>
        </p:txBody>
      </p:sp>
      <p:pic>
        <p:nvPicPr>
          <p:cNvPr id="2" name="Picture 1"/>
          <p:cNvPicPr>
            <a:picLocks noChangeAspect="1"/>
          </p:cNvPicPr>
          <p:nvPr/>
        </p:nvPicPr>
        <p:blipFill>
          <a:blip r:embed="rId2"/>
          <a:stretch>
            <a:fillRect/>
          </a:stretch>
        </p:blipFill>
        <p:spPr>
          <a:xfrm>
            <a:off x="5237593" y="1703788"/>
            <a:ext cx="3672440" cy="2057803"/>
          </a:xfrm>
          <a:prstGeom prst="rect">
            <a:avLst/>
          </a:prstGeom>
        </p:spPr>
      </p:pic>
      <p:pic>
        <p:nvPicPr>
          <p:cNvPr id="14" name="Picture 13"/>
          <p:cNvPicPr>
            <a:picLocks noChangeAspect="1"/>
          </p:cNvPicPr>
          <p:nvPr/>
        </p:nvPicPr>
        <p:blipFill>
          <a:blip r:embed="rId3"/>
          <a:stretch>
            <a:fillRect/>
          </a:stretch>
        </p:blipFill>
        <p:spPr>
          <a:xfrm>
            <a:off x="455832" y="3800317"/>
            <a:ext cx="4248775" cy="2038336"/>
          </a:xfrm>
          <a:prstGeom prst="rect">
            <a:avLst/>
          </a:prstGeom>
        </p:spPr>
      </p:pic>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53216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43</a:t>
            </a:fld>
            <a:endParaRPr lang="en-US">
              <a:solidFill>
                <a:schemeClr val="tx1"/>
              </a:solidFill>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dirty="0">
                <a:solidFill>
                  <a:schemeClr val="accent1"/>
                </a:solidFill>
              </a:rPr>
              <a:t>      </a:t>
            </a:r>
            <a:r>
              <a:rPr lang="en-GB" sz="2000" kern="0" dirty="0" err="1">
                <a:solidFill>
                  <a:schemeClr val="accent1"/>
                </a:solidFill>
              </a:rPr>
              <a:t>Stukkenbundel</a:t>
            </a:r>
            <a:r>
              <a:rPr lang="en-GB" sz="2000" kern="0" dirty="0">
                <a:solidFill>
                  <a:schemeClr val="accent1"/>
                </a:solidFill>
              </a:rPr>
              <a:t> : </a:t>
            </a:r>
            <a:r>
              <a:rPr lang="en-GB" sz="2000" kern="0" dirty="0" err="1">
                <a:solidFill>
                  <a:schemeClr val="accent1"/>
                </a:solidFill>
              </a:rPr>
              <a:t>stukken</a:t>
            </a:r>
            <a:r>
              <a:rPr lang="en-GB" sz="2000" kern="0" dirty="0">
                <a:solidFill>
                  <a:schemeClr val="accent1"/>
                </a:solidFill>
              </a:rPr>
              <a:t> </a:t>
            </a:r>
            <a:r>
              <a:rPr lang="en-GB" sz="2000" kern="0" dirty="0" err="1">
                <a:solidFill>
                  <a:schemeClr val="accent1"/>
                </a:solidFill>
              </a:rPr>
              <a:t>toevoegen</a:t>
            </a:r>
            <a:r>
              <a:rPr lang="en-GB" sz="2000" kern="0" dirty="0">
                <a:solidFill>
                  <a:schemeClr val="accent1"/>
                </a:solidFill>
              </a:rPr>
              <a:t> met de Windows </a:t>
            </a:r>
            <a:r>
              <a:rPr lang="en-GB" sz="2000" kern="0" dirty="0" err="1">
                <a:solidFill>
                  <a:schemeClr val="accent1"/>
                </a:solidFill>
              </a:rPr>
              <a:t>dialoog</a:t>
            </a:r>
            <a:endParaRPr lang="nl-NL" sz="2000" kern="0" dirty="0">
              <a:solidFill>
                <a:schemeClr val="accent1"/>
              </a:solidFill>
            </a:endParaRPr>
          </a:p>
          <a:p>
            <a:endParaRPr lang="nl-BE" sz="2400" kern="0" dirty="0">
              <a:solidFill>
                <a:schemeClr val="accent1"/>
              </a:solidFill>
            </a:endParaRPr>
          </a:p>
        </p:txBody>
      </p:sp>
      <p:sp>
        <p:nvSpPr>
          <p:cNvPr id="6" name="Rounded Rectangle 5"/>
          <p:cNvSpPr/>
          <p:nvPr/>
        </p:nvSpPr>
        <p:spPr bwMode="auto">
          <a:xfrm>
            <a:off x="478293" y="1959882"/>
            <a:ext cx="511000"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5</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3" name="Content Placeholder 2">
            <a:extLst>
              <a:ext uri="{FF2B5EF4-FFF2-40B4-BE49-F238E27FC236}">
                <a16:creationId xmlns:a16="http://schemas.microsoft.com/office/drawing/2014/main" id="{378F96B6-E52F-4D6B-B492-E430D6814C0B}"/>
              </a:ext>
            </a:extLst>
          </p:cNvPr>
          <p:cNvSpPr txBox="1">
            <a:spLocks/>
          </p:cNvSpPr>
          <p:nvPr/>
        </p:nvSpPr>
        <p:spPr bwMode="auto">
          <a:xfrm>
            <a:off x="1178831" y="1923806"/>
            <a:ext cx="7611810" cy="78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en-GB" sz="1400" kern="0"/>
              <a:t>Klik op de zone rechts (A) om nieuwe stukken toe te voegen.  Kies vervolgens één of meerdere stukken in de Windows dialog (B), en klik op "Open" (C).  U kan dit herhalen zo vaak u wenst om nieuwe stukken toe te voegen.</a:t>
            </a:r>
            <a:endParaRPr lang="fr-BE" sz="1400" kern="0" dirty="0"/>
          </a:p>
        </p:txBody>
      </p:sp>
      <p:pic>
        <p:nvPicPr>
          <p:cNvPr id="3" name="Picture 2"/>
          <p:cNvPicPr>
            <a:picLocks noChangeAspect="1"/>
          </p:cNvPicPr>
          <p:nvPr/>
        </p:nvPicPr>
        <p:blipFill>
          <a:blip r:embed="rId2"/>
          <a:stretch>
            <a:fillRect/>
          </a:stretch>
        </p:blipFill>
        <p:spPr>
          <a:xfrm>
            <a:off x="1331640" y="2801870"/>
            <a:ext cx="6408712" cy="3197122"/>
          </a:xfrm>
          <a:prstGeom prst="rect">
            <a:avLst/>
          </a:prstGeom>
        </p:spPr>
      </p:pic>
      <p:sp>
        <p:nvSpPr>
          <p:cNvPr id="15" name="Rounded Rectangle 14"/>
          <p:cNvSpPr/>
          <p:nvPr/>
        </p:nvSpPr>
        <p:spPr bwMode="auto">
          <a:xfrm>
            <a:off x="7413800" y="4941168"/>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6" name="Rounded Rectangle 15"/>
          <p:cNvSpPr/>
          <p:nvPr/>
        </p:nvSpPr>
        <p:spPr bwMode="auto">
          <a:xfrm>
            <a:off x="3635896" y="5301208"/>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C</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7" name="Rounded Rectangle 16"/>
          <p:cNvSpPr/>
          <p:nvPr/>
        </p:nvSpPr>
        <p:spPr bwMode="auto">
          <a:xfrm>
            <a:off x="2411760" y="3595796"/>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B</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1297704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44</a:t>
            </a:fld>
            <a:endParaRPr lang="en-US">
              <a:solidFill>
                <a:schemeClr val="tx1"/>
              </a:solidFill>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dirty="0">
                <a:solidFill>
                  <a:schemeClr val="accent1"/>
                </a:solidFill>
              </a:rPr>
              <a:t>      </a:t>
            </a:r>
            <a:r>
              <a:rPr lang="en-GB" sz="2000" kern="0" dirty="0" err="1">
                <a:solidFill>
                  <a:schemeClr val="accent1"/>
                </a:solidFill>
              </a:rPr>
              <a:t>Stukkenbundel</a:t>
            </a:r>
            <a:r>
              <a:rPr lang="en-GB" sz="2000" kern="0" dirty="0">
                <a:solidFill>
                  <a:schemeClr val="accent1"/>
                </a:solidFill>
              </a:rPr>
              <a:t> : </a:t>
            </a:r>
            <a:r>
              <a:rPr lang="en-GB" sz="2000" kern="0" dirty="0" err="1">
                <a:solidFill>
                  <a:schemeClr val="accent1"/>
                </a:solidFill>
              </a:rPr>
              <a:t>stukken</a:t>
            </a:r>
            <a:r>
              <a:rPr lang="en-GB" sz="2000" kern="0" dirty="0">
                <a:solidFill>
                  <a:schemeClr val="accent1"/>
                </a:solidFill>
              </a:rPr>
              <a:t> </a:t>
            </a:r>
            <a:r>
              <a:rPr lang="en-GB" sz="2000" kern="0" dirty="0" err="1">
                <a:solidFill>
                  <a:schemeClr val="accent1"/>
                </a:solidFill>
              </a:rPr>
              <a:t>toevoegen</a:t>
            </a:r>
            <a:r>
              <a:rPr lang="en-GB" sz="2000" kern="0" dirty="0">
                <a:solidFill>
                  <a:schemeClr val="accent1"/>
                </a:solidFill>
              </a:rPr>
              <a:t> </a:t>
            </a:r>
            <a:r>
              <a:rPr lang="en-GB" sz="2000" kern="0" dirty="0" err="1">
                <a:solidFill>
                  <a:schemeClr val="accent1"/>
                </a:solidFill>
              </a:rPr>
              <a:t>vanuit</a:t>
            </a:r>
            <a:r>
              <a:rPr lang="en-GB" sz="2000" kern="0" dirty="0">
                <a:solidFill>
                  <a:schemeClr val="accent1"/>
                </a:solidFill>
              </a:rPr>
              <a:t> Windows </a:t>
            </a:r>
            <a:r>
              <a:rPr lang="en-GB" sz="2000" kern="0" dirty="0" err="1">
                <a:solidFill>
                  <a:schemeClr val="accent1"/>
                </a:solidFill>
              </a:rPr>
              <a:t>Verkenner</a:t>
            </a:r>
            <a:endParaRPr lang="nl-NL" sz="2000" kern="0" dirty="0">
              <a:solidFill>
                <a:schemeClr val="accent1"/>
              </a:solidFill>
            </a:endParaRPr>
          </a:p>
          <a:p>
            <a:endParaRPr lang="nl-BE" sz="2400" kern="0" dirty="0">
              <a:solidFill>
                <a:schemeClr val="accent1"/>
              </a:solidFill>
            </a:endParaRPr>
          </a:p>
        </p:txBody>
      </p:sp>
      <p:sp>
        <p:nvSpPr>
          <p:cNvPr id="15" name="Rounded Rectangle 14"/>
          <p:cNvSpPr/>
          <p:nvPr/>
        </p:nvSpPr>
        <p:spPr bwMode="auto">
          <a:xfrm>
            <a:off x="478293" y="1959882"/>
            <a:ext cx="511000" cy="476413"/>
          </a:xfrm>
          <a:prstGeom prst="round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6</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6" name="Content Placeholder 2">
            <a:extLst>
              <a:ext uri="{FF2B5EF4-FFF2-40B4-BE49-F238E27FC236}">
                <a16:creationId xmlns:a16="http://schemas.microsoft.com/office/drawing/2014/main" id="{378F96B6-E52F-4D6B-B492-E430D6814C0B}"/>
              </a:ext>
            </a:extLst>
          </p:cNvPr>
          <p:cNvSpPr txBox="1">
            <a:spLocks/>
          </p:cNvSpPr>
          <p:nvPr/>
        </p:nvSpPr>
        <p:spPr bwMode="auto">
          <a:xfrm>
            <a:off x="1178831" y="1923806"/>
            <a:ext cx="7611810" cy="8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en-GB" sz="1400" kern="0"/>
              <a:t>Open Windows Verkenner en selecteer en versleep (A) van daaruit één of meerdere stukken om ze vervolgens boven de zone rechts in de toepassing (B) los te laten.  Dit is een tweede en nieuwe manier om stukken toe te voegen aan uw stukkenbundel.</a:t>
            </a:r>
            <a:endParaRPr lang="fr-BE" sz="1400" kern="0" dirty="0"/>
          </a:p>
        </p:txBody>
      </p:sp>
      <p:pic>
        <p:nvPicPr>
          <p:cNvPr id="17" name="Picture 16"/>
          <p:cNvPicPr>
            <a:picLocks noChangeAspect="1"/>
          </p:cNvPicPr>
          <p:nvPr/>
        </p:nvPicPr>
        <p:blipFill>
          <a:blip r:embed="rId2"/>
          <a:stretch>
            <a:fillRect/>
          </a:stretch>
        </p:blipFill>
        <p:spPr>
          <a:xfrm>
            <a:off x="379549" y="2746063"/>
            <a:ext cx="4200525" cy="3219450"/>
          </a:xfrm>
          <a:prstGeom prst="rect">
            <a:avLst/>
          </a:prstGeom>
        </p:spPr>
      </p:pic>
      <p:pic>
        <p:nvPicPr>
          <p:cNvPr id="18" name="Picture 17"/>
          <p:cNvPicPr>
            <a:picLocks noChangeAspect="1"/>
          </p:cNvPicPr>
          <p:nvPr/>
        </p:nvPicPr>
        <p:blipFill>
          <a:blip r:embed="rId3"/>
          <a:stretch>
            <a:fillRect/>
          </a:stretch>
        </p:blipFill>
        <p:spPr>
          <a:xfrm>
            <a:off x="4843775" y="2708920"/>
            <a:ext cx="4189234" cy="3351387"/>
          </a:xfrm>
          <a:prstGeom prst="rect">
            <a:avLst/>
          </a:prstGeom>
        </p:spPr>
      </p:pic>
      <p:sp>
        <p:nvSpPr>
          <p:cNvPr id="19" name="Right Arrow 18"/>
          <p:cNvSpPr/>
          <p:nvPr/>
        </p:nvSpPr>
        <p:spPr bwMode="auto">
          <a:xfrm flipH="1">
            <a:off x="3635896" y="4077072"/>
            <a:ext cx="3302496" cy="451571"/>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charset="0"/>
              <a:ea typeface="ＭＳ Ｐゴシック" pitchFamily="112" charset="-128"/>
            </a:endParaRPr>
          </a:p>
        </p:txBody>
      </p:sp>
      <p:sp>
        <p:nvSpPr>
          <p:cNvPr id="20" name="Rounded Rectangle 19"/>
          <p:cNvSpPr/>
          <p:nvPr/>
        </p:nvSpPr>
        <p:spPr bwMode="auto">
          <a:xfrm>
            <a:off x="7224222" y="4346015"/>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21" name="Rounded Rectangle 20"/>
          <p:cNvSpPr/>
          <p:nvPr/>
        </p:nvSpPr>
        <p:spPr bwMode="auto">
          <a:xfrm>
            <a:off x="2123728" y="3111271"/>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B</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1" name="Rectangle 10"/>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896987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45</a:t>
            </a:fld>
            <a:endParaRPr lang="en-US">
              <a:solidFill>
                <a:schemeClr val="tx1"/>
              </a:solidFill>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dirty="0">
                <a:solidFill>
                  <a:schemeClr val="accent1"/>
                </a:solidFill>
              </a:rPr>
              <a:t>      </a:t>
            </a:r>
            <a:r>
              <a:rPr lang="en-GB" sz="2000" kern="0" dirty="0" err="1">
                <a:solidFill>
                  <a:schemeClr val="accent1"/>
                </a:solidFill>
              </a:rPr>
              <a:t>Stukkenbundel</a:t>
            </a:r>
            <a:r>
              <a:rPr lang="en-GB" sz="2000" kern="0" dirty="0">
                <a:solidFill>
                  <a:schemeClr val="accent1"/>
                </a:solidFill>
              </a:rPr>
              <a:t> : extra </a:t>
            </a:r>
            <a:r>
              <a:rPr lang="en-GB" sz="2000" kern="0" dirty="0" err="1">
                <a:solidFill>
                  <a:schemeClr val="accent1"/>
                </a:solidFill>
              </a:rPr>
              <a:t>functionaliteiten</a:t>
            </a:r>
            <a:endParaRPr lang="nl-NL" sz="2000" kern="0" dirty="0">
              <a:solidFill>
                <a:schemeClr val="accent1"/>
              </a:solidFill>
            </a:endParaRPr>
          </a:p>
          <a:p>
            <a:endParaRPr lang="nl-BE" sz="2400" kern="0" dirty="0">
              <a:solidFill>
                <a:schemeClr val="accent1"/>
              </a:solidFill>
            </a:endParaRPr>
          </a:p>
        </p:txBody>
      </p:sp>
      <p:pic>
        <p:nvPicPr>
          <p:cNvPr id="2" name="Picture 1"/>
          <p:cNvPicPr>
            <a:picLocks noChangeAspect="1"/>
          </p:cNvPicPr>
          <p:nvPr/>
        </p:nvPicPr>
        <p:blipFill>
          <a:blip r:embed="rId2"/>
          <a:stretch>
            <a:fillRect/>
          </a:stretch>
        </p:blipFill>
        <p:spPr>
          <a:xfrm>
            <a:off x="2771800" y="2132856"/>
            <a:ext cx="6171084" cy="3302834"/>
          </a:xfrm>
          <a:prstGeom prst="rect">
            <a:avLst/>
          </a:prstGeom>
        </p:spPr>
      </p:pic>
      <p:sp>
        <p:nvSpPr>
          <p:cNvPr id="12" name="Rounded Rectangle 11"/>
          <p:cNvSpPr/>
          <p:nvPr/>
        </p:nvSpPr>
        <p:spPr bwMode="auto">
          <a:xfrm>
            <a:off x="2771800" y="4437112"/>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3" name="Rounded Rectangle 12"/>
          <p:cNvSpPr/>
          <p:nvPr/>
        </p:nvSpPr>
        <p:spPr bwMode="auto">
          <a:xfrm>
            <a:off x="5940152" y="2276872"/>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B</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14" name="Rounded Rectangle 13"/>
          <p:cNvSpPr/>
          <p:nvPr/>
        </p:nvSpPr>
        <p:spPr bwMode="auto">
          <a:xfrm>
            <a:off x="6109370" y="4581128"/>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C</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sp>
        <p:nvSpPr>
          <p:cNvPr id="22" name="Rounded Rectangle 21"/>
          <p:cNvSpPr/>
          <p:nvPr/>
        </p:nvSpPr>
        <p:spPr bwMode="auto">
          <a:xfrm>
            <a:off x="7936079" y="1543088"/>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D</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cxnSp>
        <p:nvCxnSpPr>
          <p:cNvPr id="5" name="Straight Connector 4"/>
          <p:cNvCxnSpPr/>
          <p:nvPr/>
        </p:nvCxnSpPr>
        <p:spPr bwMode="auto">
          <a:xfrm flipH="1">
            <a:off x="3110136" y="4077072"/>
            <a:ext cx="381744" cy="549709"/>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23" name="Straight Connector 22"/>
          <p:cNvCxnSpPr/>
          <p:nvPr/>
        </p:nvCxnSpPr>
        <p:spPr bwMode="auto">
          <a:xfrm flipH="1">
            <a:off x="6364870" y="4127162"/>
            <a:ext cx="151346" cy="560683"/>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24" name="Straight Connector 23"/>
          <p:cNvCxnSpPr/>
          <p:nvPr/>
        </p:nvCxnSpPr>
        <p:spPr bwMode="auto">
          <a:xfrm>
            <a:off x="6228184" y="2657792"/>
            <a:ext cx="504056" cy="327003"/>
          </a:xfrm>
          <a:prstGeom prst="line">
            <a:avLst/>
          </a:prstGeom>
          <a:solidFill>
            <a:schemeClr val="accent1"/>
          </a:solidFill>
          <a:ln w="63500" cap="flat" cmpd="sng" algn="ctr">
            <a:solidFill>
              <a:srgbClr val="C00000"/>
            </a:solidFill>
            <a:prstDash val="solid"/>
            <a:round/>
            <a:headEnd type="none" w="med" len="med"/>
            <a:tailEnd type="none" w="med" len="med"/>
          </a:ln>
          <a:effectLst/>
        </p:spPr>
      </p:cxnSp>
      <p:cxnSp>
        <p:nvCxnSpPr>
          <p:cNvPr id="25" name="Straight Connector 24"/>
          <p:cNvCxnSpPr/>
          <p:nvPr/>
        </p:nvCxnSpPr>
        <p:spPr bwMode="auto">
          <a:xfrm>
            <a:off x="8244408" y="1949051"/>
            <a:ext cx="288032" cy="566027"/>
          </a:xfrm>
          <a:prstGeom prst="line">
            <a:avLst/>
          </a:prstGeom>
          <a:solidFill>
            <a:schemeClr val="accent1"/>
          </a:solidFill>
          <a:ln w="63500" cap="flat" cmpd="sng" algn="ctr">
            <a:solidFill>
              <a:srgbClr val="C00000"/>
            </a:solidFill>
            <a:prstDash val="solid"/>
            <a:round/>
            <a:headEnd type="none" w="med" len="med"/>
            <a:tailEnd type="none" w="med" len="med"/>
          </a:ln>
          <a:effectLst/>
        </p:spPr>
      </p:cxnSp>
      <p:sp>
        <p:nvSpPr>
          <p:cNvPr id="28" name="Content Placeholder 2">
            <a:extLst>
              <a:ext uri="{FF2B5EF4-FFF2-40B4-BE49-F238E27FC236}">
                <a16:creationId xmlns:a16="http://schemas.microsoft.com/office/drawing/2014/main" id="{378F96B6-E52F-4D6B-B492-E430D6814C0B}"/>
              </a:ext>
            </a:extLst>
          </p:cNvPr>
          <p:cNvSpPr txBox="1">
            <a:spLocks/>
          </p:cNvSpPr>
          <p:nvPr/>
        </p:nvSpPr>
        <p:spPr bwMode="auto">
          <a:xfrm>
            <a:off x="222154" y="1848882"/>
            <a:ext cx="2340566" cy="410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BE" sz="1400" kern="0" dirty="0"/>
              <a:t>A : </a:t>
            </a:r>
            <a:r>
              <a:rPr lang="fr-BE" sz="1400" kern="0" dirty="0" err="1"/>
              <a:t>Verander</a:t>
            </a:r>
            <a:r>
              <a:rPr lang="fr-BE" sz="1400" kern="0" dirty="0"/>
              <a:t> de </a:t>
            </a:r>
            <a:r>
              <a:rPr lang="fr-BE" sz="1400" kern="0" dirty="0" err="1"/>
              <a:t>positie</a:t>
            </a:r>
            <a:r>
              <a:rPr lang="fr-BE" sz="1400" kern="0" dirty="0"/>
              <a:t> die het </a:t>
            </a:r>
            <a:r>
              <a:rPr lang="fr-BE" sz="1400" kern="0" dirty="0" err="1"/>
              <a:t>individueel</a:t>
            </a:r>
            <a:r>
              <a:rPr lang="fr-BE" sz="1400" kern="0" dirty="0"/>
              <a:t> </a:t>
            </a:r>
            <a:r>
              <a:rPr lang="fr-BE" sz="1400" kern="0" dirty="0" err="1"/>
              <a:t>stuk</a:t>
            </a:r>
            <a:r>
              <a:rPr lang="fr-BE" sz="1400" kern="0" dirty="0"/>
              <a:t> </a:t>
            </a:r>
            <a:r>
              <a:rPr lang="fr-BE" sz="1400" kern="0" dirty="0" err="1"/>
              <a:t>inneemt</a:t>
            </a:r>
            <a:r>
              <a:rPr lang="fr-BE" sz="1400" kern="0" dirty="0"/>
              <a:t> in de </a:t>
            </a:r>
            <a:r>
              <a:rPr lang="fr-BE" sz="1400" kern="0" dirty="0" err="1"/>
              <a:t>lijst</a:t>
            </a:r>
            <a:r>
              <a:rPr lang="fr-BE" sz="1400" kern="0" dirty="0"/>
              <a:t> </a:t>
            </a:r>
            <a:r>
              <a:rPr lang="fr-BE" sz="1400" kern="0" dirty="0" err="1"/>
              <a:t>door</a:t>
            </a:r>
            <a:r>
              <a:rPr lang="fr-BE" sz="1400" kern="0" dirty="0"/>
              <a:t> het op de </a:t>
            </a:r>
            <a:r>
              <a:rPr lang="fr-BE" sz="1400" kern="0" dirty="0" err="1"/>
              <a:t>drie</a:t>
            </a:r>
            <a:r>
              <a:rPr lang="fr-BE" sz="1400" kern="0" dirty="0"/>
              <a:t> </a:t>
            </a:r>
            <a:r>
              <a:rPr lang="fr-BE" sz="1400" kern="0" dirty="0" err="1"/>
              <a:t>puntjes</a:t>
            </a:r>
            <a:r>
              <a:rPr lang="fr-BE" sz="1400" kern="0" dirty="0"/>
              <a:t> </a:t>
            </a:r>
            <a:r>
              <a:rPr lang="fr-BE" sz="1400" kern="0" dirty="0" err="1"/>
              <a:t>vast</a:t>
            </a:r>
            <a:r>
              <a:rPr lang="fr-BE" sz="1400" kern="0" dirty="0"/>
              <a:t> te </a:t>
            </a:r>
            <a:r>
              <a:rPr lang="fr-BE" sz="1400" kern="0" dirty="0" err="1"/>
              <a:t>grijpen</a:t>
            </a:r>
            <a:r>
              <a:rPr lang="fr-BE" sz="1400" kern="0" dirty="0"/>
              <a:t> en </a:t>
            </a:r>
            <a:r>
              <a:rPr lang="fr-BE" sz="1400" kern="0" dirty="0" err="1"/>
              <a:t>naar</a:t>
            </a:r>
            <a:r>
              <a:rPr lang="fr-BE" sz="1400" kern="0" dirty="0"/>
              <a:t> de </a:t>
            </a:r>
            <a:r>
              <a:rPr lang="fr-BE" sz="1400" kern="0" dirty="0" err="1"/>
              <a:t>gewenste</a:t>
            </a:r>
            <a:r>
              <a:rPr lang="fr-BE" sz="1400" kern="0" dirty="0"/>
              <a:t> </a:t>
            </a:r>
            <a:r>
              <a:rPr lang="fr-BE" sz="1400" kern="0" dirty="0" err="1"/>
              <a:t>positite</a:t>
            </a:r>
            <a:r>
              <a:rPr lang="fr-BE" sz="1400" kern="0" dirty="0"/>
              <a:t> te </a:t>
            </a:r>
            <a:r>
              <a:rPr lang="fr-BE" sz="1400" kern="0" dirty="0" err="1"/>
              <a:t>slepen</a:t>
            </a:r>
            <a:r>
              <a:rPr lang="fr-BE" sz="1400" kern="0" dirty="0"/>
              <a:t>.</a:t>
            </a:r>
          </a:p>
          <a:p>
            <a:pPr marL="0" indent="0"/>
            <a:r>
              <a:rPr lang="fr-BE" sz="1400" kern="0" dirty="0"/>
              <a:t>B : </a:t>
            </a:r>
            <a:r>
              <a:rPr lang="fr-BE" sz="1400" kern="0" dirty="0" err="1"/>
              <a:t>Klik</a:t>
            </a:r>
            <a:r>
              <a:rPr lang="fr-BE" sz="1400" kern="0" dirty="0"/>
              <a:t> op het </a:t>
            </a:r>
            <a:r>
              <a:rPr lang="fr-BE" sz="1400" kern="0" dirty="0" err="1"/>
              <a:t>vuilbakje</a:t>
            </a:r>
            <a:r>
              <a:rPr lang="fr-BE" sz="1400" kern="0" dirty="0"/>
              <a:t> van </a:t>
            </a:r>
            <a:r>
              <a:rPr lang="fr-BE" sz="1400" kern="0" dirty="0" err="1"/>
              <a:t>een</a:t>
            </a:r>
            <a:r>
              <a:rPr lang="fr-BE" sz="1400" kern="0" dirty="0"/>
              <a:t> </a:t>
            </a:r>
            <a:r>
              <a:rPr lang="fr-BE" sz="1400" kern="0" dirty="0" err="1"/>
              <a:t>stuk</a:t>
            </a:r>
            <a:r>
              <a:rPr lang="fr-BE" sz="1400" kern="0" dirty="0"/>
              <a:t> om het </a:t>
            </a:r>
            <a:r>
              <a:rPr lang="fr-BE" sz="1400" kern="0" dirty="0" err="1"/>
              <a:t>uit</a:t>
            </a:r>
            <a:r>
              <a:rPr lang="fr-BE" sz="1400" kern="0" dirty="0"/>
              <a:t> de </a:t>
            </a:r>
            <a:r>
              <a:rPr lang="fr-BE" sz="1400" kern="0" dirty="0" err="1"/>
              <a:t>lijst</a:t>
            </a:r>
            <a:r>
              <a:rPr lang="fr-BE" sz="1400" kern="0" dirty="0"/>
              <a:t> te </a:t>
            </a:r>
            <a:r>
              <a:rPr lang="fr-BE" sz="1400" kern="0" dirty="0" err="1"/>
              <a:t>verwijderen</a:t>
            </a:r>
            <a:r>
              <a:rPr lang="fr-BE" sz="1400" kern="0" dirty="0"/>
              <a:t>.</a:t>
            </a:r>
          </a:p>
          <a:p>
            <a:pPr marL="0" indent="0"/>
            <a:r>
              <a:rPr lang="fr-BE" sz="1400" kern="0" dirty="0"/>
              <a:t>C : </a:t>
            </a:r>
            <a:r>
              <a:rPr lang="fr-BE" sz="1400" kern="0" dirty="0" err="1"/>
              <a:t>Klik</a:t>
            </a:r>
            <a:r>
              <a:rPr lang="fr-BE" sz="1400" kern="0" dirty="0"/>
              <a:t> op het </a:t>
            </a:r>
            <a:r>
              <a:rPr lang="fr-BE" sz="1400" kern="0" dirty="0" err="1"/>
              <a:t>vergrootglas</a:t>
            </a:r>
            <a:r>
              <a:rPr lang="fr-BE" sz="1400" kern="0" dirty="0"/>
              <a:t> van </a:t>
            </a:r>
            <a:r>
              <a:rPr lang="fr-BE" sz="1400" kern="0" dirty="0" err="1"/>
              <a:t>een</a:t>
            </a:r>
            <a:r>
              <a:rPr lang="fr-BE" sz="1400" kern="0" dirty="0"/>
              <a:t> </a:t>
            </a:r>
            <a:r>
              <a:rPr lang="fr-BE" sz="1400" kern="0" dirty="0" err="1"/>
              <a:t>stuk</a:t>
            </a:r>
            <a:r>
              <a:rPr lang="fr-BE" sz="1400" kern="0" dirty="0"/>
              <a:t>, om de </a:t>
            </a:r>
            <a:r>
              <a:rPr lang="fr-BE" sz="1400" kern="0" dirty="0" err="1"/>
              <a:t>inhoud</a:t>
            </a:r>
            <a:r>
              <a:rPr lang="fr-BE" sz="1400" kern="0" dirty="0"/>
              <a:t> </a:t>
            </a:r>
            <a:r>
              <a:rPr lang="fr-BE" sz="1400" kern="0" dirty="0" err="1"/>
              <a:t>ervan</a:t>
            </a:r>
            <a:r>
              <a:rPr lang="fr-BE" sz="1400" kern="0" dirty="0"/>
              <a:t> te </a:t>
            </a:r>
            <a:r>
              <a:rPr lang="fr-BE" sz="1400" kern="0" dirty="0" err="1"/>
              <a:t>bekijken</a:t>
            </a:r>
            <a:r>
              <a:rPr lang="fr-BE" sz="1400" kern="0" dirty="0"/>
              <a:t> in </a:t>
            </a:r>
            <a:r>
              <a:rPr lang="fr-BE" sz="1400" kern="0" dirty="0" err="1"/>
              <a:t>een</a:t>
            </a:r>
            <a:r>
              <a:rPr lang="fr-BE" sz="1400" kern="0" dirty="0"/>
              <a:t> </a:t>
            </a:r>
            <a:r>
              <a:rPr lang="fr-BE" sz="1400" kern="0" dirty="0" err="1"/>
              <a:t>nieuw</a:t>
            </a:r>
            <a:r>
              <a:rPr lang="fr-BE" sz="1400" kern="0" dirty="0"/>
              <a:t> </a:t>
            </a:r>
            <a:r>
              <a:rPr lang="fr-BE" sz="1400" kern="0" dirty="0" err="1"/>
              <a:t>browsertabblad</a:t>
            </a:r>
            <a:r>
              <a:rPr lang="fr-BE" sz="1400" kern="0" dirty="0"/>
              <a:t>.</a:t>
            </a:r>
          </a:p>
          <a:p>
            <a:pPr marL="0" indent="0"/>
            <a:r>
              <a:rPr lang="fr-BE" sz="1400" kern="0" dirty="0"/>
              <a:t>D : </a:t>
            </a:r>
            <a:r>
              <a:rPr lang="fr-BE" sz="1400" kern="0" dirty="0" err="1"/>
              <a:t>Klik</a:t>
            </a:r>
            <a:r>
              <a:rPr lang="fr-BE" sz="1400" kern="0" dirty="0"/>
              <a:t> op </a:t>
            </a:r>
            <a:r>
              <a:rPr lang="fr-BE" sz="1400" kern="0" dirty="0" err="1"/>
              <a:t>een</a:t>
            </a:r>
            <a:r>
              <a:rPr lang="fr-BE" sz="1400" kern="0" dirty="0"/>
              <a:t> </a:t>
            </a:r>
            <a:r>
              <a:rPr lang="fr-BE" sz="1400" kern="0" dirty="0" err="1"/>
              <a:t>vraagtekentje</a:t>
            </a:r>
            <a:r>
              <a:rPr lang="fr-BE" sz="1400" kern="0" dirty="0"/>
              <a:t> om </a:t>
            </a:r>
            <a:r>
              <a:rPr lang="fr-BE" sz="1400" kern="0" dirty="0" err="1"/>
              <a:t>meer</a:t>
            </a:r>
            <a:r>
              <a:rPr lang="fr-BE" sz="1400" kern="0" dirty="0"/>
              <a:t> </a:t>
            </a:r>
            <a:r>
              <a:rPr lang="fr-BE" sz="1400" kern="0" dirty="0" err="1"/>
              <a:t>uitleg</a:t>
            </a:r>
            <a:r>
              <a:rPr lang="fr-BE" sz="1400" kern="0" dirty="0"/>
              <a:t> te </a:t>
            </a:r>
            <a:r>
              <a:rPr lang="fr-BE" sz="1400" kern="0" dirty="0" err="1"/>
              <a:t>krijgen</a:t>
            </a:r>
            <a:r>
              <a:rPr lang="fr-BE" sz="1400" kern="0" dirty="0"/>
              <a:t> over de </a:t>
            </a:r>
            <a:r>
              <a:rPr lang="fr-BE" sz="1400" kern="0" dirty="0" err="1"/>
              <a:t>functie</a:t>
            </a:r>
            <a:r>
              <a:rPr lang="fr-BE" sz="1400" kern="0" dirty="0"/>
              <a:t> die </a:t>
            </a:r>
            <a:r>
              <a:rPr lang="fr-BE" sz="1400" kern="0" dirty="0" err="1"/>
              <a:t>zich</a:t>
            </a:r>
            <a:r>
              <a:rPr lang="fr-BE" sz="1400" kern="0" dirty="0"/>
              <a:t> er </a:t>
            </a:r>
            <a:r>
              <a:rPr lang="fr-BE" sz="1400" kern="0" dirty="0" err="1"/>
              <a:t>dichtbij</a:t>
            </a:r>
            <a:r>
              <a:rPr lang="fr-BE" sz="1400" kern="0" dirty="0"/>
              <a:t> </a:t>
            </a:r>
            <a:r>
              <a:rPr lang="fr-BE" sz="1400" kern="0" dirty="0" err="1"/>
              <a:t>bevindt</a:t>
            </a:r>
            <a:r>
              <a:rPr lang="fr-BE" sz="1400" kern="0" dirty="0"/>
              <a:t>.</a:t>
            </a:r>
          </a:p>
        </p:txBody>
      </p:sp>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591097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ADBEC1-F297-4622-B3CC-2564BCD70AC4}"/>
              </a:ext>
            </a:extLst>
          </p:cNvPr>
          <p:cNvSpPr>
            <a:spLocks noGrp="1"/>
          </p:cNvSpPr>
          <p:nvPr>
            <p:ph type="sldNum" sz="quarter" idx="12"/>
          </p:nvPr>
        </p:nvSpPr>
        <p:spPr/>
        <p:txBody>
          <a:bodyPr/>
          <a:lstStyle/>
          <a:p>
            <a:pPr>
              <a:defRPr/>
            </a:pPr>
            <a:fld id="{1621A490-B718-482A-9F4F-71535322951A}" type="slidenum">
              <a:rPr lang="en-US" smtClean="0"/>
              <a:pPr>
                <a:defRPr/>
              </a:pPr>
              <a:t>46</a:t>
            </a:fld>
            <a:endParaRPr lang="en-US">
              <a:solidFill>
                <a:schemeClr val="tx1"/>
              </a:solidFill>
            </a:endParaRPr>
          </a:p>
        </p:txBody>
      </p:sp>
      <p:sp>
        <p:nvSpPr>
          <p:cNvPr id="10" name="Title 1">
            <a:extLst>
              <a:ext uri="{FF2B5EF4-FFF2-40B4-BE49-F238E27FC236}">
                <a16:creationId xmlns:a16="http://schemas.microsoft.com/office/drawing/2014/main" id="{A2DE80C5-11E6-4FAE-8147-C76DB30288AF}"/>
              </a:ext>
            </a:extLst>
          </p:cNvPr>
          <p:cNvSpPr txBox="1">
            <a:spLocks/>
          </p:cNvSpPr>
          <p:nvPr/>
        </p:nvSpPr>
        <p:spPr bwMode="auto">
          <a:xfrm>
            <a:off x="379549" y="692696"/>
            <a:ext cx="874846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pPr marL="457200" indent="-457200">
              <a:buFont typeface="+mj-lt"/>
              <a:buAutoNum type="arabicPeriod" startAt="6"/>
            </a:pPr>
            <a:endParaRPr lang="nl-BE" sz="2400" kern="0" dirty="0">
              <a:solidFill>
                <a:schemeClr val="tx2">
                  <a:lumMod val="75000"/>
                </a:schemeClr>
              </a:solidFill>
            </a:endParaRPr>
          </a:p>
          <a:p>
            <a:pPr marL="457200" indent="-457200">
              <a:buFont typeface="+mj-lt"/>
              <a:buAutoNum type="arabicPeriod" startAt="7"/>
            </a:pPr>
            <a:r>
              <a:rPr lang="nl-BE" sz="2400" kern="0" dirty="0">
                <a:solidFill>
                  <a:schemeClr val="tx2">
                    <a:lumMod val="75000"/>
                  </a:schemeClr>
                </a:solidFill>
              </a:rPr>
              <a:t>e-Deposit</a:t>
            </a:r>
          </a:p>
          <a:p>
            <a:r>
              <a:rPr lang="nl-BE" sz="2000" kern="0" dirty="0">
                <a:solidFill>
                  <a:schemeClr val="accent1"/>
                </a:solidFill>
              </a:rPr>
              <a:t>      </a:t>
            </a:r>
            <a:r>
              <a:rPr lang="en-GB" sz="2000" kern="0" dirty="0" err="1">
                <a:solidFill>
                  <a:schemeClr val="accent1"/>
                </a:solidFill>
              </a:rPr>
              <a:t>Stukkenbundel</a:t>
            </a:r>
            <a:r>
              <a:rPr lang="en-GB" sz="2000" kern="0" dirty="0">
                <a:solidFill>
                  <a:schemeClr val="accent1"/>
                </a:solidFill>
              </a:rPr>
              <a:t> : de </a:t>
            </a:r>
            <a:r>
              <a:rPr lang="en-GB" sz="2000" kern="0" dirty="0" err="1">
                <a:solidFill>
                  <a:schemeClr val="accent1"/>
                </a:solidFill>
              </a:rPr>
              <a:t>stukkenbundel</a:t>
            </a:r>
            <a:r>
              <a:rPr lang="en-GB" sz="2000" kern="0" dirty="0">
                <a:solidFill>
                  <a:schemeClr val="accent1"/>
                </a:solidFill>
              </a:rPr>
              <a:t> </a:t>
            </a:r>
            <a:r>
              <a:rPr lang="en-GB" sz="2000" kern="0" dirty="0" err="1">
                <a:solidFill>
                  <a:schemeClr val="accent1"/>
                </a:solidFill>
              </a:rPr>
              <a:t>neerleggen</a:t>
            </a:r>
            <a:endParaRPr lang="nl-NL" sz="2000" kern="0" dirty="0">
              <a:solidFill>
                <a:schemeClr val="accent1"/>
              </a:solidFill>
            </a:endParaRPr>
          </a:p>
          <a:p>
            <a:endParaRPr lang="nl-BE" sz="2400" kern="0" dirty="0">
              <a:solidFill>
                <a:schemeClr val="accent1"/>
              </a:solidFill>
            </a:endParaRPr>
          </a:p>
        </p:txBody>
      </p:sp>
      <p:pic>
        <p:nvPicPr>
          <p:cNvPr id="2" name="Picture 1"/>
          <p:cNvPicPr>
            <a:picLocks noChangeAspect="1"/>
          </p:cNvPicPr>
          <p:nvPr/>
        </p:nvPicPr>
        <p:blipFill>
          <a:blip r:embed="rId2"/>
          <a:stretch>
            <a:fillRect/>
          </a:stretch>
        </p:blipFill>
        <p:spPr>
          <a:xfrm>
            <a:off x="2771800" y="2132856"/>
            <a:ext cx="6171084" cy="3302834"/>
          </a:xfrm>
          <a:prstGeom prst="rect">
            <a:avLst/>
          </a:prstGeom>
        </p:spPr>
      </p:pic>
      <p:sp>
        <p:nvSpPr>
          <p:cNvPr id="12" name="Rounded Rectangle 11"/>
          <p:cNvSpPr/>
          <p:nvPr/>
        </p:nvSpPr>
        <p:spPr bwMode="auto">
          <a:xfrm>
            <a:off x="6393904" y="5543181"/>
            <a:ext cx="511000" cy="476413"/>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a:ln>
                  <a:noFill/>
                </a:ln>
                <a:solidFill>
                  <a:schemeClr val="bg1"/>
                </a:solidFill>
                <a:effectLst/>
                <a:latin typeface="Arial" charset="0"/>
                <a:ea typeface="ＭＳ Ｐゴシック" pitchFamily="112" charset="-128"/>
              </a:rPr>
              <a:t>A</a:t>
            </a:r>
            <a:endParaRPr kumimoji="0" lang="nl-BE" sz="2400" b="0" i="0" u="none" strike="noStrike" cap="none" normalizeH="0" baseline="0">
              <a:ln>
                <a:noFill/>
              </a:ln>
              <a:solidFill>
                <a:schemeClr val="bg1"/>
              </a:solidFill>
              <a:effectLst/>
              <a:latin typeface="Arial" charset="0"/>
              <a:ea typeface="ＭＳ Ｐゴシック" pitchFamily="112" charset="-128"/>
            </a:endParaRPr>
          </a:p>
        </p:txBody>
      </p:sp>
      <p:cxnSp>
        <p:nvCxnSpPr>
          <p:cNvPr id="5" name="Straight Connector 4"/>
          <p:cNvCxnSpPr/>
          <p:nvPr/>
        </p:nvCxnSpPr>
        <p:spPr bwMode="auto">
          <a:xfrm flipH="1">
            <a:off x="6732240" y="5183141"/>
            <a:ext cx="381744" cy="549709"/>
          </a:xfrm>
          <a:prstGeom prst="line">
            <a:avLst/>
          </a:prstGeom>
          <a:solidFill>
            <a:schemeClr val="accent1"/>
          </a:solidFill>
          <a:ln w="63500" cap="flat" cmpd="sng" algn="ctr">
            <a:solidFill>
              <a:srgbClr val="C00000"/>
            </a:solidFill>
            <a:prstDash val="solid"/>
            <a:round/>
            <a:headEnd type="none" w="med" len="med"/>
            <a:tailEnd type="none" w="med" len="med"/>
          </a:ln>
          <a:effectLst/>
        </p:spPr>
      </p:cxnSp>
      <p:sp>
        <p:nvSpPr>
          <p:cNvPr id="28" name="Content Placeholder 2">
            <a:extLst>
              <a:ext uri="{FF2B5EF4-FFF2-40B4-BE49-F238E27FC236}">
                <a16:creationId xmlns:a16="http://schemas.microsoft.com/office/drawing/2014/main" id="{378F96B6-E52F-4D6B-B492-E430D6814C0B}"/>
              </a:ext>
            </a:extLst>
          </p:cNvPr>
          <p:cNvSpPr txBox="1">
            <a:spLocks/>
          </p:cNvSpPr>
          <p:nvPr/>
        </p:nvSpPr>
        <p:spPr bwMode="auto">
          <a:xfrm>
            <a:off x="222154" y="1848882"/>
            <a:ext cx="2340566" cy="410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Font typeface="Times" pitchFamily="112" charset="0"/>
              <a:defRPr sz="20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mn-ea"/>
                <a:cs typeface="ＭＳ Ｐゴシック"/>
              </a:defRPr>
            </a:lvl3pPr>
            <a:lvl4pPr marL="1562100" indent="-228600" algn="l" rtl="0" eaLnBrk="0" fontAlgn="base" hangingPunct="0">
              <a:spcBef>
                <a:spcPct val="20000"/>
              </a:spcBef>
              <a:spcAft>
                <a:spcPct val="0"/>
              </a:spcAft>
              <a:buFont typeface="Times" pitchFamily="112" charset="0"/>
              <a:buChar char="•"/>
              <a:defRPr sz="1600">
                <a:solidFill>
                  <a:schemeClr val="tx1"/>
                </a:solidFill>
                <a:latin typeface="+mn-lt"/>
                <a:ea typeface="+mn-ea"/>
                <a:cs typeface="ＭＳ Ｐゴシック"/>
              </a:defRPr>
            </a:lvl4pPr>
            <a:lvl5pPr marL="1981200" indent="-228600" algn="l" rtl="0" eaLnBrk="0" fontAlgn="base" hangingPunct="0">
              <a:spcBef>
                <a:spcPct val="20000"/>
              </a:spcBef>
              <a:spcAft>
                <a:spcPct val="0"/>
              </a:spcAft>
              <a:buFont typeface="Times" pitchFamily="112" charset="0"/>
              <a:buChar char="•"/>
              <a:defRPr sz="1600" i="1">
                <a:solidFill>
                  <a:schemeClr val="tx1"/>
                </a:solidFill>
                <a:latin typeface="+mn-lt"/>
                <a:ea typeface="+mn-ea"/>
                <a:cs typeface="ＭＳ Ｐゴシック"/>
              </a:defRPr>
            </a:lvl5pPr>
            <a:lvl6pPr marL="2438400" indent="-228600" algn="l" rtl="0" fontAlgn="base">
              <a:spcBef>
                <a:spcPct val="20000"/>
              </a:spcBef>
              <a:spcAft>
                <a:spcPct val="0"/>
              </a:spcAft>
              <a:buFont typeface="Times" pitchFamily="-112" charset="0"/>
              <a:buChar char="•"/>
              <a:defRPr sz="1600" i="1">
                <a:solidFill>
                  <a:schemeClr val="tx1"/>
                </a:solidFill>
                <a:latin typeface="+mn-lt"/>
                <a:ea typeface="+mn-ea"/>
              </a:defRPr>
            </a:lvl6pPr>
            <a:lvl7pPr marL="2895600" indent="-228600" algn="l" rtl="0" fontAlgn="base">
              <a:spcBef>
                <a:spcPct val="20000"/>
              </a:spcBef>
              <a:spcAft>
                <a:spcPct val="0"/>
              </a:spcAft>
              <a:buFont typeface="Times" pitchFamily="-112" charset="0"/>
              <a:buChar char="•"/>
              <a:defRPr sz="1600" i="1">
                <a:solidFill>
                  <a:schemeClr val="tx1"/>
                </a:solidFill>
                <a:latin typeface="+mn-lt"/>
                <a:ea typeface="+mn-ea"/>
              </a:defRPr>
            </a:lvl7pPr>
            <a:lvl8pPr marL="3352800" indent="-228600" algn="l" rtl="0" fontAlgn="base">
              <a:spcBef>
                <a:spcPct val="20000"/>
              </a:spcBef>
              <a:spcAft>
                <a:spcPct val="0"/>
              </a:spcAft>
              <a:buFont typeface="Times" pitchFamily="-112" charset="0"/>
              <a:buChar char="•"/>
              <a:defRPr sz="1600" i="1">
                <a:solidFill>
                  <a:schemeClr val="tx1"/>
                </a:solidFill>
                <a:latin typeface="+mn-lt"/>
                <a:ea typeface="+mn-ea"/>
              </a:defRPr>
            </a:lvl8pPr>
            <a:lvl9pPr marL="3810000" indent="-228600" algn="l" rtl="0" fontAlgn="base">
              <a:spcBef>
                <a:spcPct val="20000"/>
              </a:spcBef>
              <a:spcAft>
                <a:spcPct val="0"/>
              </a:spcAft>
              <a:buFont typeface="Times" pitchFamily="-112" charset="0"/>
              <a:buChar char="•"/>
              <a:defRPr sz="1600" i="1">
                <a:solidFill>
                  <a:schemeClr val="tx1"/>
                </a:solidFill>
                <a:latin typeface="+mn-lt"/>
                <a:ea typeface="+mn-ea"/>
              </a:defRPr>
            </a:lvl9pPr>
          </a:lstStyle>
          <a:p>
            <a:pPr marL="0" indent="0"/>
            <a:r>
              <a:rPr lang="fr-BE" sz="1400" kern="0"/>
              <a:t>A : Klik op "Indienen" om de stukkenbundel definitief neer te leggen.</a:t>
            </a:r>
          </a:p>
          <a:p>
            <a:pPr marL="0" indent="0"/>
            <a:endParaRPr lang="fr-BE" sz="1400" kern="0"/>
          </a:p>
          <a:p>
            <a:pPr marL="0" indent="0"/>
            <a:r>
              <a:rPr lang="fr-BE" sz="1400" kern="0"/>
              <a:t>U krijgt automatisch een ontvangstbericht toegestuurd naar het eMail adres dat deel uitmaakt van uw profiel.</a:t>
            </a:r>
          </a:p>
          <a:p>
            <a:pPr marL="0" indent="0"/>
            <a:endParaRPr lang="fr-BE" sz="1400" kern="0"/>
          </a:p>
          <a:p>
            <a:pPr marL="0" indent="0"/>
            <a:r>
              <a:rPr lang="fr-BE" sz="1400" b="1" kern="0"/>
              <a:t>Belangrijk</a:t>
            </a:r>
          </a:p>
          <a:p>
            <a:pPr marL="0" indent="0"/>
            <a:r>
              <a:rPr lang="fr-BE" sz="1400" kern="0"/>
              <a:t>U bent niet verplicht de bundel onmiddellijk neer te leggen.  U kan de toepassing verlaten, en op een ander ogenblik uw werk  opnieuw verderzetten.  De reeds toegevoegde bestanden worden door ons bewaard.</a:t>
            </a:r>
          </a:p>
          <a:p>
            <a:pPr marL="0" indent="0"/>
            <a:endParaRPr lang="fr-BE" sz="1400" kern="0"/>
          </a:p>
          <a:p>
            <a:pPr marL="0" indent="0"/>
            <a:endParaRPr lang="fr-BE" sz="1400" kern="0" dirty="0"/>
          </a:p>
        </p:txBody>
      </p: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9218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C0CF17-9C69-4D61-8C02-0AF18FA18CEE}" type="slidenum">
              <a:rPr lang="en-US" smtClean="0"/>
              <a:pPr>
                <a:defRPr/>
              </a:pPr>
              <a:t>5</a:t>
            </a:fld>
            <a:endParaRPr lang="en-US" dirty="0">
              <a:solidFill>
                <a:schemeClr val="tx1"/>
              </a:solidFill>
            </a:endParaRPr>
          </a:p>
        </p:txBody>
      </p:sp>
      <p:sp>
        <p:nvSpPr>
          <p:cNvPr id="55" name="Rectangle 54"/>
          <p:cNvSpPr/>
          <p:nvPr/>
        </p:nvSpPr>
        <p:spPr bwMode="auto">
          <a:xfrm>
            <a:off x="755575" y="3501008"/>
            <a:ext cx="7992887" cy="240402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lvl="1" indent="-285750">
              <a:lnSpc>
                <a:spcPct val="150000"/>
              </a:lnSpc>
              <a:buClr>
                <a:srgbClr val="00B050"/>
              </a:buClr>
              <a:buFont typeface="Wingdings" panose="05000000000000000000" pitchFamily="2" charset="2"/>
              <a:buChar char="§"/>
            </a:pPr>
            <a:r>
              <a:rPr lang="fr-BE" sz="1400" b="1" dirty="0" err="1">
                <a:solidFill>
                  <a:srgbClr val="00B050"/>
                </a:solidFill>
              </a:rPr>
              <a:t>Portkostendaling</a:t>
            </a:r>
            <a:r>
              <a:rPr lang="fr-BE" sz="1400" dirty="0">
                <a:solidFill>
                  <a:srgbClr val="002060"/>
                </a:solidFill>
              </a:rPr>
              <a:t> </a:t>
            </a:r>
            <a:r>
              <a:rPr lang="fr-BE" sz="1400" dirty="0" err="1">
                <a:solidFill>
                  <a:srgbClr val="002060"/>
                </a:solidFill>
              </a:rPr>
              <a:t>door</a:t>
            </a:r>
            <a:r>
              <a:rPr lang="fr-BE" sz="1400" dirty="0">
                <a:solidFill>
                  <a:srgbClr val="002060"/>
                </a:solidFill>
              </a:rPr>
              <a:t> niet </a:t>
            </a:r>
            <a:r>
              <a:rPr lang="fr-BE" sz="1400" dirty="0" err="1">
                <a:solidFill>
                  <a:srgbClr val="002060"/>
                </a:solidFill>
              </a:rPr>
              <a:t>terugsturen</a:t>
            </a:r>
            <a:r>
              <a:rPr lang="fr-BE" sz="1400" dirty="0">
                <a:solidFill>
                  <a:srgbClr val="002060"/>
                </a:solidFill>
              </a:rPr>
              <a:t> van </a:t>
            </a:r>
            <a:r>
              <a:rPr lang="fr-BE" sz="1400" dirty="0" err="1">
                <a:solidFill>
                  <a:srgbClr val="002060"/>
                </a:solidFill>
              </a:rPr>
              <a:t>stukkenbundel</a:t>
            </a:r>
            <a:r>
              <a:rPr lang="fr-BE" sz="1400" dirty="0">
                <a:solidFill>
                  <a:srgbClr val="002060"/>
                </a:solidFill>
              </a:rPr>
              <a:t>, </a:t>
            </a:r>
            <a:r>
              <a:rPr lang="fr-BE" sz="1400" dirty="0" err="1">
                <a:solidFill>
                  <a:srgbClr val="002060"/>
                </a:solidFill>
              </a:rPr>
              <a:t>automatisch</a:t>
            </a:r>
            <a:r>
              <a:rPr lang="fr-BE" sz="1400" dirty="0">
                <a:solidFill>
                  <a:srgbClr val="002060"/>
                </a:solidFill>
              </a:rPr>
              <a:t> </a:t>
            </a:r>
            <a:r>
              <a:rPr lang="fr-BE" sz="1400" dirty="0" err="1">
                <a:solidFill>
                  <a:srgbClr val="002060"/>
                </a:solidFill>
              </a:rPr>
              <a:t>ontvangstbevestiging</a:t>
            </a:r>
            <a:endParaRPr lang="fr-BE" sz="1400" dirty="0">
              <a:solidFill>
                <a:srgbClr val="002060"/>
              </a:solidFill>
            </a:endParaRPr>
          </a:p>
          <a:p>
            <a:pPr marL="285750" lvl="2" indent="-285750">
              <a:lnSpc>
                <a:spcPct val="150000"/>
              </a:lnSpc>
              <a:buClr>
                <a:srgbClr val="00B050"/>
              </a:buClr>
              <a:buFont typeface="Wingdings" panose="05000000000000000000" pitchFamily="2" charset="2"/>
              <a:buChar char="§"/>
            </a:pPr>
            <a:r>
              <a:rPr lang="fr-BE" sz="1400" b="1" dirty="0" err="1">
                <a:solidFill>
                  <a:srgbClr val="00B050"/>
                </a:solidFill>
              </a:rPr>
              <a:t>Automatische</a:t>
            </a:r>
            <a:r>
              <a:rPr lang="fr-BE" sz="1400" b="1" dirty="0">
                <a:solidFill>
                  <a:srgbClr val="00B050"/>
                </a:solidFill>
              </a:rPr>
              <a:t> </a:t>
            </a:r>
            <a:r>
              <a:rPr lang="fr-BE" sz="1400" b="1" dirty="0" err="1">
                <a:solidFill>
                  <a:srgbClr val="00B050"/>
                </a:solidFill>
              </a:rPr>
              <a:t>verwerking</a:t>
            </a:r>
            <a:r>
              <a:rPr lang="fr-BE" sz="1400" b="1" dirty="0">
                <a:solidFill>
                  <a:srgbClr val="00B050"/>
                </a:solidFill>
              </a:rPr>
              <a:t> van </a:t>
            </a:r>
            <a:r>
              <a:rPr lang="fr-BE" sz="1400" b="1" dirty="0" err="1">
                <a:solidFill>
                  <a:srgbClr val="00B050"/>
                </a:solidFill>
              </a:rPr>
              <a:t>stukken</a:t>
            </a:r>
            <a:r>
              <a:rPr lang="fr-BE" sz="1400" b="1" dirty="0">
                <a:solidFill>
                  <a:srgbClr val="00B050"/>
                </a:solidFill>
              </a:rPr>
              <a:t>: </a:t>
            </a:r>
            <a:r>
              <a:rPr lang="fr-BE" sz="1400" dirty="0" err="1">
                <a:solidFill>
                  <a:srgbClr val="002060"/>
                </a:solidFill>
              </a:rPr>
              <a:t>werklastvermindering</a:t>
            </a:r>
            <a:endParaRPr lang="fr-BE" sz="1400" dirty="0">
              <a:solidFill>
                <a:srgbClr val="002060"/>
              </a:solidFill>
            </a:endParaRPr>
          </a:p>
          <a:p>
            <a:pPr marL="285750" lvl="2" indent="-285750">
              <a:lnSpc>
                <a:spcPct val="150000"/>
              </a:lnSpc>
              <a:buClr>
                <a:srgbClr val="00B050"/>
              </a:buClr>
              <a:buFont typeface="Wingdings" panose="05000000000000000000" pitchFamily="2" charset="2"/>
              <a:buChar char="§"/>
            </a:pPr>
            <a:r>
              <a:rPr lang="fr-BE" sz="1400" b="1" dirty="0">
                <a:solidFill>
                  <a:srgbClr val="00B050"/>
                </a:solidFill>
              </a:rPr>
              <a:t>Garantie op </a:t>
            </a:r>
            <a:r>
              <a:rPr lang="fr-BE" sz="1400" b="1" dirty="0" err="1">
                <a:solidFill>
                  <a:srgbClr val="00B050"/>
                </a:solidFill>
              </a:rPr>
              <a:t>identiteit</a:t>
            </a:r>
            <a:r>
              <a:rPr lang="fr-BE" sz="1400" dirty="0">
                <a:solidFill>
                  <a:srgbClr val="002060"/>
                </a:solidFill>
              </a:rPr>
              <a:t> van </a:t>
            </a:r>
            <a:r>
              <a:rPr lang="fr-BE" sz="1400" dirty="0" err="1">
                <a:solidFill>
                  <a:srgbClr val="002060"/>
                </a:solidFill>
              </a:rPr>
              <a:t>neerlegger</a:t>
            </a:r>
            <a:r>
              <a:rPr lang="fr-BE" sz="1400" dirty="0">
                <a:solidFill>
                  <a:srgbClr val="002060"/>
                </a:solidFill>
              </a:rPr>
              <a:t> </a:t>
            </a:r>
          </a:p>
          <a:p>
            <a:pPr marL="285750" lvl="2" indent="-285750">
              <a:lnSpc>
                <a:spcPct val="150000"/>
              </a:lnSpc>
              <a:buClr>
                <a:srgbClr val="00B050"/>
              </a:buClr>
              <a:buFont typeface="Wingdings" panose="05000000000000000000" pitchFamily="2" charset="2"/>
              <a:buChar char="§"/>
            </a:pPr>
            <a:r>
              <a:rPr lang="fr-BE" sz="1400" b="1" dirty="0" err="1">
                <a:solidFill>
                  <a:srgbClr val="00B050"/>
                </a:solidFill>
              </a:rPr>
              <a:t>Voeding</a:t>
            </a:r>
            <a:r>
              <a:rPr lang="fr-BE" sz="1400" dirty="0">
                <a:solidFill>
                  <a:srgbClr val="002060"/>
                </a:solidFill>
              </a:rPr>
              <a:t> van </a:t>
            </a:r>
            <a:r>
              <a:rPr lang="fr-BE" sz="1400" dirty="0" err="1">
                <a:solidFill>
                  <a:srgbClr val="002060"/>
                </a:solidFill>
              </a:rPr>
              <a:t>een</a:t>
            </a:r>
            <a:r>
              <a:rPr lang="fr-BE" sz="1400" dirty="0">
                <a:solidFill>
                  <a:srgbClr val="002060"/>
                </a:solidFill>
              </a:rPr>
              <a:t> </a:t>
            </a:r>
            <a:r>
              <a:rPr lang="fr-BE" sz="1400" dirty="0" err="1">
                <a:solidFill>
                  <a:srgbClr val="002060"/>
                </a:solidFill>
              </a:rPr>
              <a:t>uniek</a:t>
            </a:r>
            <a:r>
              <a:rPr lang="fr-BE" sz="1400" dirty="0">
                <a:solidFill>
                  <a:srgbClr val="002060"/>
                </a:solidFill>
              </a:rPr>
              <a:t> </a:t>
            </a:r>
            <a:r>
              <a:rPr lang="fr-BE" sz="1400" dirty="0" err="1">
                <a:solidFill>
                  <a:srgbClr val="002060"/>
                </a:solidFill>
              </a:rPr>
              <a:t>elektronisch</a:t>
            </a:r>
            <a:r>
              <a:rPr lang="fr-BE" sz="1400" dirty="0">
                <a:solidFill>
                  <a:srgbClr val="002060"/>
                </a:solidFill>
              </a:rPr>
              <a:t> dossier </a:t>
            </a:r>
          </a:p>
          <a:p>
            <a:pPr marL="285750" lvl="2" indent="-285750">
              <a:lnSpc>
                <a:spcPct val="150000"/>
              </a:lnSpc>
              <a:buClr>
                <a:srgbClr val="00B050"/>
              </a:buClr>
              <a:buFont typeface="Wingdings" panose="05000000000000000000" pitchFamily="2" charset="2"/>
              <a:buChar char="§"/>
            </a:pPr>
            <a:r>
              <a:rPr lang="fr-BE" sz="1400" b="1" dirty="0" err="1">
                <a:solidFill>
                  <a:srgbClr val="00B050"/>
                </a:solidFill>
              </a:rPr>
              <a:t>Authenticiteit</a:t>
            </a:r>
            <a:r>
              <a:rPr lang="fr-BE" sz="1400" dirty="0">
                <a:solidFill>
                  <a:srgbClr val="002060"/>
                </a:solidFill>
              </a:rPr>
              <a:t> van het </a:t>
            </a:r>
            <a:r>
              <a:rPr lang="fr-BE" sz="1400" dirty="0" err="1">
                <a:solidFill>
                  <a:srgbClr val="002060"/>
                </a:solidFill>
              </a:rPr>
              <a:t>neergelegde</a:t>
            </a:r>
            <a:r>
              <a:rPr lang="fr-BE" sz="1400" dirty="0">
                <a:solidFill>
                  <a:srgbClr val="002060"/>
                </a:solidFill>
              </a:rPr>
              <a:t> stuk </a:t>
            </a:r>
          </a:p>
        </p:txBody>
      </p:sp>
      <p:sp>
        <p:nvSpPr>
          <p:cNvPr id="91" name="TextBox 90"/>
          <p:cNvSpPr txBox="1"/>
          <p:nvPr/>
        </p:nvSpPr>
        <p:spPr>
          <a:xfrm rot="16200000">
            <a:off x="-662461" y="4486998"/>
            <a:ext cx="2404027" cy="432046"/>
          </a:xfrm>
          <a:prstGeom prst="rect">
            <a:avLst/>
          </a:prstGeom>
          <a:solidFill>
            <a:srgbClr val="00B050"/>
          </a:solidFill>
        </p:spPr>
        <p:txBody>
          <a:bodyPr wrap="square" rtlCol="0" anchor="ctr">
            <a:noAutofit/>
          </a:bodyPr>
          <a:lstStyle/>
          <a:p>
            <a:pPr algn="ctr"/>
            <a:r>
              <a:rPr lang="fr-BE" sz="1200" b="1" dirty="0">
                <a:solidFill>
                  <a:schemeClr val="bg1"/>
                </a:solidFill>
              </a:rPr>
              <a:t>BATEN</a:t>
            </a:r>
          </a:p>
        </p:txBody>
      </p:sp>
      <p:sp>
        <p:nvSpPr>
          <p:cNvPr id="94" name="Rectangle 93"/>
          <p:cNvSpPr/>
          <p:nvPr/>
        </p:nvSpPr>
        <p:spPr bwMode="auto">
          <a:xfrm>
            <a:off x="785542" y="1491347"/>
            <a:ext cx="7962921" cy="19164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lnSpc>
                <a:spcPct val="150000"/>
              </a:lnSpc>
              <a:buFont typeface="Wingdings" panose="05000000000000000000" pitchFamily="2" charset="2"/>
              <a:buChar char="§"/>
            </a:pPr>
            <a:r>
              <a:rPr lang="nl-BE" sz="1400" dirty="0">
                <a:solidFill>
                  <a:srgbClr val="002060"/>
                </a:solidFill>
              </a:rPr>
              <a:t>Kanaal voor </a:t>
            </a:r>
            <a:r>
              <a:rPr lang="nl-BE" sz="1400" b="1" dirty="0">
                <a:solidFill>
                  <a:srgbClr val="002060"/>
                </a:solidFill>
              </a:rPr>
              <a:t>digitale intake </a:t>
            </a:r>
            <a:r>
              <a:rPr lang="nl-BE" sz="1400" dirty="0">
                <a:solidFill>
                  <a:srgbClr val="002060"/>
                </a:solidFill>
              </a:rPr>
              <a:t>van stukken</a:t>
            </a:r>
          </a:p>
          <a:p>
            <a:pPr marL="285750" indent="-285750">
              <a:lnSpc>
                <a:spcPct val="150000"/>
              </a:lnSpc>
              <a:buFont typeface="Wingdings" panose="05000000000000000000" pitchFamily="2" charset="2"/>
              <a:buChar char="§"/>
            </a:pPr>
            <a:r>
              <a:rPr lang="nl-BE" sz="1400" b="1" dirty="0">
                <a:solidFill>
                  <a:srgbClr val="002060"/>
                </a:solidFill>
              </a:rPr>
              <a:t>Voedt</a:t>
            </a:r>
            <a:r>
              <a:rPr lang="nl-BE" sz="1400" dirty="0">
                <a:solidFill>
                  <a:srgbClr val="002060"/>
                </a:solidFill>
              </a:rPr>
              <a:t> het elektronisch dossier </a:t>
            </a:r>
            <a:r>
              <a:rPr lang="nl-BE" sz="1400" b="1" dirty="0">
                <a:solidFill>
                  <a:srgbClr val="002060"/>
                </a:solidFill>
              </a:rPr>
              <a:t>automatisch</a:t>
            </a:r>
            <a:r>
              <a:rPr lang="nl-BE" sz="1400" dirty="0">
                <a:solidFill>
                  <a:srgbClr val="002060"/>
                </a:solidFill>
              </a:rPr>
              <a:t> </a:t>
            </a:r>
          </a:p>
          <a:p>
            <a:pPr marL="285750" lvl="2" indent="-285750">
              <a:lnSpc>
                <a:spcPct val="150000"/>
              </a:lnSpc>
              <a:buFont typeface="Wingdings" panose="05000000000000000000" pitchFamily="2" charset="2"/>
              <a:buChar char="§"/>
            </a:pPr>
            <a:r>
              <a:rPr lang="fr-BE" sz="1400" dirty="0" err="1">
                <a:solidFill>
                  <a:srgbClr val="002060"/>
                </a:solidFill>
              </a:rPr>
              <a:t>Triggert</a:t>
            </a:r>
            <a:r>
              <a:rPr lang="fr-BE" sz="1400" dirty="0">
                <a:solidFill>
                  <a:srgbClr val="002060"/>
                </a:solidFill>
              </a:rPr>
              <a:t> </a:t>
            </a:r>
            <a:r>
              <a:rPr lang="fr-BE" sz="1400" b="1" dirty="0">
                <a:solidFill>
                  <a:srgbClr val="002060"/>
                </a:solidFill>
              </a:rPr>
              <a:t>(semi)-</a:t>
            </a:r>
            <a:r>
              <a:rPr lang="fr-BE" sz="1400" b="1" dirty="0" err="1">
                <a:solidFill>
                  <a:srgbClr val="002060"/>
                </a:solidFill>
              </a:rPr>
              <a:t>automatische</a:t>
            </a:r>
            <a:r>
              <a:rPr lang="fr-BE" sz="1400" b="1" dirty="0">
                <a:solidFill>
                  <a:srgbClr val="002060"/>
                </a:solidFill>
              </a:rPr>
              <a:t> </a:t>
            </a:r>
            <a:r>
              <a:rPr lang="fr-BE" sz="1400" b="1" dirty="0" err="1">
                <a:solidFill>
                  <a:srgbClr val="002060"/>
                </a:solidFill>
              </a:rPr>
              <a:t>verwerking</a:t>
            </a:r>
            <a:endParaRPr lang="nl-BE" sz="1400" dirty="0">
              <a:solidFill>
                <a:srgbClr val="002060"/>
              </a:solidFill>
            </a:endParaRPr>
          </a:p>
          <a:p>
            <a:pPr marL="285750" indent="-285750">
              <a:lnSpc>
                <a:spcPct val="150000"/>
              </a:lnSpc>
              <a:buFont typeface="Wingdings" panose="05000000000000000000" pitchFamily="2" charset="2"/>
              <a:buChar char="§"/>
            </a:pPr>
            <a:r>
              <a:rPr lang="nl-BE" sz="1400" dirty="0">
                <a:solidFill>
                  <a:srgbClr val="002060"/>
                </a:solidFill>
              </a:rPr>
              <a:t>Verstuurt </a:t>
            </a:r>
            <a:r>
              <a:rPr lang="nl-BE" sz="1400" b="1" dirty="0">
                <a:solidFill>
                  <a:srgbClr val="002060"/>
                </a:solidFill>
              </a:rPr>
              <a:t>automatisch de ontvangstbevestiging </a:t>
            </a:r>
            <a:r>
              <a:rPr lang="nl-BE" sz="1400" dirty="0">
                <a:solidFill>
                  <a:srgbClr val="002060"/>
                </a:solidFill>
              </a:rPr>
              <a:t>naar indiener = garantie op al dan niet ontvangst </a:t>
            </a:r>
          </a:p>
        </p:txBody>
      </p:sp>
      <p:sp>
        <p:nvSpPr>
          <p:cNvPr id="98" name="TextBox 97"/>
          <p:cNvSpPr txBox="1"/>
          <p:nvPr/>
        </p:nvSpPr>
        <p:spPr>
          <a:xfrm rot="16200000">
            <a:off x="-418672" y="2241735"/>
            <a:ext cx="1916452" cy="432046"/>
          </a:xfrm>
          <a:prstGeom prst="rect">
            <a:avLst/>
          </a:prstGeom>
          <a:solidFill>
            <a:srgbClr val="005DA2"/>
          </a:solidFill>
        </p:spPr>
        <p:txBody>
          <a:bodyPr wrap="square" rtlCol="0" anchor="ctr">
            <a:noAutofit/>
          </a:bodyPr>
          <a:lstStyle/>
          <a:p>
            <a:pPr algn="ctr"/>
            <a:r>
              <a:rPr lang="fr-BE" sz="1200" b="1" dirty="0">
                <a:solidFill>
                  <a:schemeClr val="bg1"/>
                </a:solidFill>
              </a:rPr>
              <a:t>e-</a:t>
            </a:r>
            <a:r>
              <a:rPr lang="fr-BE" sz="1200" b="1" dirty="0" err="1">
                <a:solidFill>
                  <a:schemeClr val="bg1"/>
                </a:solidFill>
              </a:rPr>
              <a:t>Deposit</a:t>
            </a:r>
            <a:endParaRPr lang="fr-BE" sz="1200" b="1" dirty="0">
              <a:solidFill>
                <a:schemeClr val="bg1"/>
              </a:solidFill>
            </a:endParaRPr>
          </a:p>
        </p:txBody>
      </p:sp>
      <p:sp>
        <p:nvSpPr>
          <p:cNvPr id="13" name="Title 1">
            <a:extLst>
              <a:ext uri="{FF2B5EF4-FFF2-40B4-BE49-F238E27FC236}">
                <a16:creationId xmlns:a16="http://schemas.microsoft.com/office/drawing/2014/main" id="{8707D82B-5558-474B-B44E-ADE22A26AD44}"/>
              </a:ext>
            </a:extLst>
          </p:cNvPr>
          <p:cNvSpPr txBox="1">
            <a:spLocks/>
          </p:cNvSpPr>
          <p:nvPr/>
        </p:nvSpPr>
        <p:spPr bwMode="auto">
          <a:xfrm>
            <a:off x="203076" y="485801"/>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chemeClr val="tx2"/>
                </a:solidFill>
                <a:latin typeface="+mj-lt"/>
                <a:ea typeface="+mj-ea"/>
                <a:cs typeface="ＭＳ Ｐゴシック"/>
              </a:defRPr>
            </a:lvl1pPr>
            <a:lvl2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600" b="1">
                <a:solidFill>
                  <a:schemeClr val="tx2"/>
                </a:solidFill>
                <a:latin typeface="Arial" charset="0"/>
                <a:ea typeface="ＭＳ Ｐゴシック" pitchFamily="112" charset="-128"/>
                <a:cs typeface="ＭＳ Ｐゴシック"/>
              </a:defRPr>
            </a:lvl5pPr>
            <a:lvl6pPr marL="457200" algn="l" rtl="0" fontAlgn="base">
              <a:spcBef>
                <a:spcPct val="0"/>
              </a:spcBef>
              <a:spcAft>
                <a:spcPct val="0"/>
              </a:spcAft>
              <a:defRPr sz="2600" b="1">
                <a:solidFill>
                  <a:schemeClr val="tx2"/>
                </a:solidFill>
                <a:latin typeface="Arial" charset="0"/>
                <a:ea typeface="ＭＳ Ｐゴシック" pitchFamily="112" charset="-128"/>
              </a:defRPr>
            </a:lvl6pPr>
            <a:lvl7pPr marL="914400" algn="l" rtl="0" fontAlgn="base">
              <a:spcBef>
                <a:spcPct val="0"/>
              </a:spcBef>
              <a:spcAft>
                <a:spcPct val="0"/>
              </a:spcAft>
              <a:defRPr sz="2600" b="1">
                <a:solidFill>
                  <a:schemeClr val="tx2"/>
                </a:solidFill>
                <a:latin typeface="Arial" charset="0"/>
                <a:ea typeface="ＭＳ Ｐゴシック" pitchFamily="112" charset="-128"/>
              </a:defRPr>
            </a:lvl7pPr>
            <a:lvl8pPr marL="1371600" algn="l" rtl="0" fontAlgn="base">
              <a:spcBef>
                <a:spcPct val="0"/>
              </a:spcBef>
              <a:spcAft>
                <a:spcPct val="0"/>
              </a:spcAft>
              <a:defRPr sz="2600" b="1">
                <a:solidFill>
                  <a:schemeClr val="tx2"/>
                </a:solidFill>
                <a:latin typeface="Arial" charset="0"/>
                <a:ea typeface="ＭＳ Ｐゴシック" pitchFamily="112" charset="-128"/>
              </a:defRPr>
            </a:lvl8pPr>
            <a:lvl9pPr marL="1828800" algn="l" rtl="0" fontAlgn="base">
              <a:spcBef>
                <a:spcPct val="0"/>
              </a:spcBef>
              <a:spcAft>
                <a:spcPct val="0"/>
              </a:spcAft>
              <a:defRPr sz="2600" b="1">
                <a:solidFill>
                  <a:schemeClr val="tx2"/>
                </a:solidFill>
                <a:latin typeface="Arial" charset="0"/>
                <a:ea typeface="ＭＳ Ｐゴシック" pitchFamily="112" charset="-128"/>
              </a:defRPr>
            </a:lvl9pPr>
          </a:lstStyle>
          <a:p>
            <a:r>
              <a:rPr lang="nl-BE" kern="0" dirty="0"/>
              <a:t>1.1 Wat is e-</a:t>
            </a:r>
            <a:r>
              <a:rPr lang="nl-BE" kern="0" dirty="0" err="1"/>
              <a:t>Deposit</a:t>
            </a:r>
            <a:r>
              <a:rPr lang="nl-BE" kern="0" dirty="0"/>
              <a:t> en waarin kadert het? </a:t>
            </a:r>
            <a:endParaRPr lang="en-US" kern="0" dirty="0"/>
          </a:p>
        </p:txBody>
      </p:sp>
      <p:sp>
        <p:nvSpPr>
          <p:cNvPr id="8" name="Rectangle 7"/>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306095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05234" y="299992"/>
            <a:ext cx="8305800" cy="1143000"/>
          </a:xfrm>
        </p:spPr>
        <p:txBody>
          <a:bodyPr/>
          <a:lstStyle/>
          <a:p>
            <a:r>
              <a:rPr lang="nl-BE" dirty="0"/>
              <a:t>1.2 Globaal overzicht</a:t>
            </a:r>
            <a:endParaRPr lang="en-US" dirty="0"/>
          </a:p>
        </p:txBody>
      </p:sp>
      <p:sp>
        <p:nvSpPr>
          <p:cNvPr id="31" name="TextBox 30"/>
          <p:cNvSpPr txBox="1"/>
          <p:nvPr/>
        </p:nvSpPr>
        <p:spPr>
          <a:xfrm>
            <a:off x="570616" y="1988840"/>
            <a:ext cx="8100000" cy="3888432"/>
          </a:xfrm>
          <a:prstGeom prst="rect">
            <a:avLst/>
          </a:prstGeom>
          <a:solidFill>
            <a:schemeClr val="bg1">
              <a:lumMod val="95000"/>
            </a:schemeClr>
          </a:solidFill>
          <a:ln>
            <a:noFill/>
          </a:ln>
        </p:spPr>
        <p:txBody>
          <a:bodyPr wrap="square" rtlCol="0">
            <a:noAutofit/>
          </a:bodyPr>
          <a:lstStyle/>
          <a:p>
            <a:endParaRPr lang="fr-BE" dirty="0"/>
          </a:p>
        </p:txBody>
      </p:sp>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16" t="69664" r="47174" b="14906"/>
          <a:stretch/>
        </p:blipFill>
        <p:spPr bwMode="auto">
          <a:xfrm>
            <a:off x="5411567" y="4571466"/>
            <a:ext cx="731431" cy="79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316" t="69664" r="47174" b="14906"/>
          <a:stretch/>
        </p:blipFill>
        <p:spPr bwMode="auto">
          <a:xfrm>
            <a:off x="5195543" y="4139418"/>
            <a:ext cx="731431" cy="79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309238" y="1325958"/>
            <a:ext cx="8475540" cy="662882"/>
          </a:xfrm>
          <a:noFill/>
        </p:spPr>
        <p:txBody>
          <a:bodyPr/>
          <a:lstStyle/>
          <a:p>
            <a:pPr marL="182563" indent="0"/>
            <a:r>
              <a:rPr lang="nl-NL" sz="1700" dirty="0">
                <a:solidFill>
                  <a:srgbClr val="002060"/>
                </a:solidFill>
              </a:rPr>
              <a:t>e-</a:t>
            </a:r>
            <a:r>
              <a:rPr lang="nl-NL" sz="1700" dirty="0" err="1">
                <a:solidFill>
                  <a:srgbClr val="002060"/>
                </a:solidFill>
              </a:rPr>
              <a:t>Deposit</a:t>
            </a:r>
            <a:r>
              <a:rPr lang="nl-NL" sz="1700" dirty="0">
                <a:solidFill>
                  <a:srgbClr val="002060"/>
                </a:solidFill>
              </a:rPr>
              <a:t> als het </a:t>
            </a:r>
            <a:r>
              <a:rPr lang="nl-NL" sz="1700" dirty="0">
                <a:solidFill>
                  <a:schemeClr val="tx2">
                    <a:lumMod val="60000"/>
                    <a:lumOff val="40000"/>
                  </a:schemeClr>
                </a:solidFill>
              </a:rPr>
              <a:t>kanaal om stukken neer te leggen </a:t>
            </a:r>
            <a:r>
              <a:rPr lang="nl-NL" sz="1700" dirty="0">
                <a:solidFill>
                  <a:srgbClr val="002060"/>
                </a:solidFill>
              </a:rPr>
              <a:t>in een bepaald dossier voor een specifieke zaak</a:t>
            </a:r>
          </a:p>
          <a:p>
            <a:pPr marL="0" indent="0"/>
            <a:endParaRPr lang="nl-NL" sz="2000" dirty="0">
              <a:sym typeface="Wingdings" panose="05000000000000000000" pitchFamily="2" charset="2"/>
            </a:endParaRPr>
          </a:p>
          <a:p>
            <a:pPr marL="0" indent="0"/>
            <a:endParaRPr lang="nl-NL" sz="2000" dirty="0"/>
          </a:p>
          <a:p>
            <a:endParaRPr lang="en-US" sz="2000" dirty="0"/>
          </a:p>
        </p:txBody>
      </p:sp>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6</a:t>
            </a:fld>
            <a:endParaRPr lang="en-US" dirty="0">
              <a:solidFill>
                <a:schemeClr val="tx1"/>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39" t="23686" r="64286" b="63563"/>
          <a:stretch/>
        </p:blipFill>
        <p:spPr bwMode="auto">
          <a:xfrm>
            <a:off x="2926901" y="3018046"/>
            <a:ext cx="1116259" cy="69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5" t="43516" r="84369" b="36558"/>
          <a:stretch/>
        </p:blipFill>
        <p:spPr bwMode="auto">
          <a:xfrm>
            <a:off x="899592" y="3132470"/>
            <a:ext cx="1152128"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9279" y="4100858"/>
            <a:ext cx="1742482" cy="769441"/>
          </a:xfrm>
          <a:prstGeom prst="rect">
            <a:avLst/>
          </a:prstGeom>
          <a:noFill/>
        </p:spPr>
        <p:txBody>
          <a:bodyPr wrap="square" rtlCol="0">
            <a:spAutoFit/>
          </a:bodyPr>
          <a:lstStyle/>
          <a:p>
            <a:endParaRPr lang="nl-BE" sz="1100" dirty="0"/>
          </a:p>
          <a:p>
            <a:pPr marL="171450" indent="-171450">
              <a:buFont typeface="Wingdings" panose="05000000000000000000" pitchFamily="2" charset="2"/>
              <a:buChar char="§"/>
            </a:pPr>
            <a:r>
              <a:rPr lang="nl-BE" sz="1100" dirty="0"/>
              <a:t>Medewerker Organisatie</a:t>
            </a:r>
          </a:p>
          <a:p>
            <a:pPr marL="171450" indent="-171450">
              <a:buFont typeface="Wingdings" panose="05000000000000000000" pitchFamily="2" charset="2"/>
              <a:buChar char="§"/>
            </a:pPr>
            <a:r>
              <a:rPr lang="nl-BE" sz="1100" dirty="0"/>
              <a:t>Burger</a:t>
            </a:r>
            <a:endParaRPr lang="en-US" sz="1100"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t="45628" r="64286" b="34445"/>
          <a:stretch/>
        </p:blipFill>
        <p:spPr bwMode="auto">
          <a:xfrm>
            <a:off x="2926901" y="3929920"/>
            <a:ext cx="1116259" cy="79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819024" y="3684937"/>
            <a:ext cx="1512168" cy="261610"/>
          </a:xfrm>
          <a:prstGeom prst="rect">
            <a:avLst/>
          </a:prstGeom>
          <a:noFill/>
        </p:spPr>
        <p:txBody>
          <a:bodyPr wrap="square" rtlCol="0">
            <a:spAutoFit/>
          </a:bodyPr>
          <a:lstStyle/>
          <a:p>
            <a:pPr marL="171450" indent="-171450">
              <a:buFont typeface="Wingdings" panose="05000000000000000000" pitchFamily="2" charset="2"/>
              <a:buChar char="§"/>
            </a:pPr>
            <a:r>
              <a:rPr lang="nl-BE" sz="1100" dirty="0"/>
              <a:t>Identiteitskaart</a:t>
            </a:r>
            <a:endParaRPr lang="en-US" sz="1100" dirty="0"/>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99" t="77896" r="64978" b="11271"/>
          <a:stretch/>
        </p:blipFill>
        <p:spPr bwMode="auto">
          <a:xfrm>
            <a:off x="2855163" y="5126994"/>
            <a:ext cx="1193188" cy="49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819024" y="4769533"/>
            <a:ext cx="1512168" cy="261610"/>
          </a:xfrm>
          <a:prstGeom prst="rect">
            <a:avLst/>
          </a:prstGeom>
          <a:noFill/>
        </p:spPr>
        <p:txBody>
          <a:bodyPr wrap="square" rtlCol="0">
            <a:spAutoFit/>
          </a:bodyPr>
          <a:lstStyle/>
          <a:p>
            <a:pPr marL="171450" indent="-171450">
              <a:buFont typeface="Wingdings" panose="05000000000000000000" pitchFamily="2" charset="2"/>
              <a:buChar char="§"/>
            </a:pPr>
            <a:r>
              <a:rPr lang="nl-BE" sz="1100" dirty="0"/>
              <a:t>Kaartlezer</a:t>
            </a:r>
            <a:endParaRPr lang="en-US" sz="1100" dirty="0"/>
          </a:p>
        </p:txBody>
      </p:sp>
      <p:sp>
        <p:nvSpPr>
          <p:cNvPr id="16" name="TextBox 15"/>
          <p:cNvSpPr txBox="1"/>
          <p:nvPr/>
        </p:nvSpPr>
        <p:spPr>
          <a:xfrm>
            <a:off x="2819024" y="5615662"/>
            <a:ext cx="1512168" cy="261610"/>
          </a:xfrm>
          <a:prstGeom prst="rect">
            <a:avLst/>
          </a:prstGeom>
          <a:noFill/>
        </p:spPr>
        <p:txBody>
          <a:bodyPr wrap="square" rtlCol="0">
            <a:spAutoFit/>
          </a:bodyPr>
          <a:lstStyle/>
          <a:p>
            <a:pPr marL="171450" indent="-171450">
              <a:buFont typeface="Wingdings" panose="05000000000000000000" pitchFamily="2" charset="2"/>
              <a:buChar char="§"/>
            </a:pPr>
            <a:r>
              <a:rPr lang="nl-BE" sz="1100" dirty="0"/>
              <a:t>Pincode</a:t>
            </a:r>
            <a:endParaRPr lang="en-US" sz="1100" dirty="0"/>
          </a:p>
        </p:txBody>
      </p:sp>
      <p:pic>
        <p:nvPicPr>
          <p:cNvPr id="5" name="Picture 4"/>
          <p:cNvPicPr>
            <a:picLocks noChangeAspect="1"/>
          </p:cNvPicPr>
          <p:nvPr/>
        </p:nvPicPr>
        <p:blipFill rotWithShape="1">
          <a:blip r:embed="rId3"/>
          <a:srcRect l="19661" r="13634"/>
          <a:stretch/>
        </p:blipFill>
        <p:spPr>
          <a:xfrm>
            <a:off x="7049831" y="3285313"/>
            <a:ext cx="1104526" cy="1655836"/>
          </a:xfrm>
          <a:prstGeom prst="rect">
            <a:avLst/>
          </a:prstGeom>
        </p:spPr>
      </p:pic>
      <p:sp>
        <p:nvSpPr>
          <p:cNvPr id="28" name="TextBox 27"/>
          <p:cNvSpPr txBox="1"/>
          <p:nvPr/>
        </p:nvSpPr>
        <p:spPr>
          <a:xfrm>
            <a:off x="7092280" y="4037562"/>
            <a:ext cx="1008112" cy="216000"/>
          </a:xfrm>
          <a:prstGeom prst="rect">
            <a:avLst/>
          </a:prstGeom>
          <a:solidFill>
            <a:schemeClr val="bg1"/>
          </a:solidFill>
          <a:ln>
            <a:solidFill>
              <a:schemeClr val="tx1"/>
            </a:solidFill>
          </a:ln>
        </p:spPr>
        <p:txBody>
          <a:bodyPr wrap="square" rtlCol="0" anchor="ctr">
            <a:spAutoFit/>
          </a:bodyPr>
          <a:lstStyle/>
          <a:p>
            <a:pPr algn="ctr"/>
            <a:r>
              <a:rPr lang="nl-BE" sz="1100" dirty="0"/>
              <a:t>Dossier</a:t>
            </a:r>
            <a:endParaRPr lang="en-US" sz="1100" dirty="0"/>
          </a:p>
        </p:txBody>
      </p:sp>
      <p:cxnSp>
        <p:nvCxnSpPr>
          <p:cNvPr id="36" name="Straight Connector 35"/>
          <p:cNvCxnSpPr/>
          <p:nvPr/>
        </p:nvCxnSpPr>
        <p:spPr bwMode="auto">
          <a:xfrm>
            <a:off x="2483768" y="2981790"/>
            <a:ext cx="0" cy="2760446"/>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bwMode="auto">
          <a:xfrm>
            <a:off x="4427984" y="3018046"/>
            <a:ext cx="0" cy="2760446"/>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bwMode="auto">
          <a:xfrm>
            <a:off x="6372200" y="2981790"/>
            <a:ext cx="0" cy="2760446"/>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0" name="Pentagon 39"/>
          <p:cNvSpPr/>
          <p:nvPr/>
        </p:nvSpPr>
        <p:spPr bwMode="auto">
          <a:xfrm>
            <a:off x="669278" y="2126331"/>
            <a:ext cx="2160000" cy="717258"/>
          </a:xfrm>
          <a:prstGeom prst="homePlate">
            <a:avLst/>
          </a:prstGeom>
          <a:solidFill>
            <a:srgbClr val="BACDE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a:ln>
                  <a:noFill/>
                </a:ln>
                <a:solidFill>
                  <a:srgbClr val="002060"/>
                </a:solidFill>
                <a:effectLst/>
                <a:latin typeface="Arial" charset="0"/>
                <a:ea typeface="ＭＳ Ｐゴシック" pitchFamily="112" charset="-128"/>
              </a:rPr>
              <a:t>1. </a:t>
            </a:r>
            <a:r>
              <a:rPr kumimoji="0" lang="fr-BE" sz="1200" b="0" i="0" u="none" strike="noStrike" cap="none" normalizeH="0" baseline="0" dirty="0" err="1">
                <a:ln>
                  <a:noFill/>
                </a:ln>
                <a:solidFill>
                  <a:srgbClr val="002060"/>
                </a:solidFill>
                <a:effectLst/>
                <a:latin typeface="Arial" charset="0"/>
                <a:ea typeface="ＭＳ Ｐゴシック" pitchFamily="112" charset="-128"/>
              </a:rPr>
              <a:t>Voorbereiden</a:t>
            </a:r>
            <a:endParaRPr kumimoji="0" lang="fr-BE" sz="1200" b="0" i="0" u="none" strike="noStrike" cap="none" normalizeH="0" baseline="0" dirty="0">
              <a:ln>
                <a:noFill/>
              </a:ln>
              <a:solidFill>
                <a:srgbClr val="002060"/>
              </a:solidFill>
              <a:effectLst/>
              <a:latin typeface="Arial" charset="0"/>
              <a:ea typeface="ＭＳ Ｐゴシック" pitchFamily="112" charset="-128"/>
            </a:endParaRPr>
          </a:p>
        </p:txBody>
      </p:sp>
      <p:sp>
        <p:nvSpPr>
          <p:cNvPr id="41" name="Chevron 40"/>
          <p:cNvSpPr/>
          <p:nvPr/>
        </p:nvSpPr>
        <p:spPr bwMode="auto">
          <a:xfrm>
            <a:off x="2588232" y="2132263"/>
            <a:ext cx="2160000" cy="717258"/>
          </a:xfrm>
          <a:prstGeom prst="chevron">
            <a:avLst/>
          </a:prstGeom>
          <a:solidFill>
            <a:srgbClr val="7DA1C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BE" sz="1200" dirty="0">
                <a:solidFill>
                  <a:schemeClr val="bg1"/>
                </a:solidFill>
                <a:ea typeface="ＭＳ Ｐゴシック" pitchFamily="112" charset="-128"/>
              </a:rPr>
              <a:t>2. </a:t>
            </a:r>
            <a:r>
              <a:rPr lang="fr-BE" sz="1200" dirty="0" err="1">
                <a:solidFill>
                  <a:schemeClr val="bg1"/>
                </a:solidFill>
                <a:ea typeface="ＭＳ Ｐゴシック" pitchFamily="112" charset="-128"/>
              </a:rPr>
              <a:t>Identificeren</a:t>
            </a:r>
            <a:r>
              <a:rPr lang="fr-BE" sz="1200" dirty="0">
                <a:solidFill>
                  <a:schemeClr val="bg1"/>
                </a:solidFill>
                <a:ea typeface="ＭＳ Ｐゴシック" pitchFamily="112"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dirty="0">
                <a:ln>
                  <a:noFill/>
                </a:ln>
                <a:solidFill>
                  <a:schemeClr val="bg1"/>
                </a:solidFill>
                <a:effectLst/>
                <a:ea typeface="ＭＳ Ｐゴシック" pitchFamily="112" charset="-128"/>
              </a:rPr>
              <a:t>(</a:t>
            </a:r>
            <a:r>
              <a:rPr kumimoji="0" lang="fr-BE" sz="1200" b="0" i="0" u="none" strike="noStrike" cap="none" normalizeH="0" dirty="0" err="1">
                <a:ln>
                  <a:noFill/>
                </a:ln>
                <a:solidFill>
                  <a:schemeClr val="bg1"/>
                </a:solidFill>
                <a:effectLst/>
                <a:ea typeface="ＭＳ Ｐゴシック" pitchFamily="112" charset="-128"/>
              </a:rPr>
              <a:t>e-ID</a:t>
            </a:r>
            <a:r>
              <a:rPr kumimoji="0" lang="fr-BE" sz="1200" b="0" i="0" u="none" strike="noStrike" cap="none" normalizeH="0" dirty="0">
                <a:ln>
                  <a:noFill/>
                </a:ln>
                <a:solidFill>
                  <a:schemeClr val="bg1"/>
                </a:solidFill>
                <a:effectLst/>
                <a:ea typeface="ＭＳ Ｐゴシック" pitchFamily="112" charset="-128"/>
              </a:rPr>
              <a:t>)</a:t>
            </a:r>
            <a:endParaRPr kumimoji="0" lang="fr-BE" sz="1200" b="0" i="0" u="none" strike="noStrike" cap="none" normalizeH="0" baseline="0" dirty="0">
              <a:ln>
                <a:noFill/>
              </a:ln>
              <a:solidFill>
                <a:schemeClr val="bg1"/>
              </a:solidFill>
              <a:effectLst/>
              <a:ea typeface="ＭＳ Ｐゴシック" pitchFamily="112" charset="-128"/>
            </a:endParaRPr>
          </a:p>
        </p:txBody>
      </p:sp>
      <p:sp>
        <p:nvSpPr>
          <p:cNvPr id="42" name="Chevron 41"/>
          <p:cNvSpPr/>
          <p:nvPr/>
        </p:nvSpPr>
        <p:spPr bwMode="auto">
          <a:xfrm>
            <a:off x="4530050" y="2120768"/>
            <a:ext cx="2160000" cy="717258"/>
          </a:xfrm>
          <a:prstGeom prst="chevron">
            <a:avLst/>
          </a:prstGeom>
          <a:solidFill>
            <a:srgbClr val="4A7DB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BE" sz="1200" dirty="0">
                <a:solidFill>
                  <a:schemeClr val="bg1"/>
                </a:solidFill>
                <a:ea typeface="ＭＳ Ｐゴシック" pitchFamily="112" charset="-128"/>
              </a:rPr>
              <a:t>3.</a:t>
            </a:r>
            <a:r>
              <a:rPr kumimoji="0" lang="fr-BE" sz="1200" b="0" i="0" u="none" strike="noStrike" cap="none" normalizeH="0" baseline="0" dirty="0">
                <a:ln>
                  <a:noFill/>
                </a:ln>
                <a:solidFill>
                  <a:schemeClr val="bg1"/>
                </a:solidFill>
                <a:effectLst/>
                <a:latin typeface="Arial" charset="0"/>
                <a:ea typeface="ＭＳ Ｐゴシック" pitchFamily="112" charset="-128"/>
              </a:rPr>
              <a:t> </a:t>
            </a:r>
            <a:r>
              <a:rPr kumimoji="0" lang="fr-BE" sz="1200" b="0" i="0" u="none" strike="noStrike" cap="none" normalizeH="0" baseline="0" dirty="0" err="1">
                <a:ln>
                  <a:noFill/>
                </a:ln>
                <a:solidFill>
                  <a:schemeClr val="bg1"/>
                </a:solidFill>
                <a:effectLst/>
                <a:latin typeface="Arial" charset="0"/>
                <a:ea typeface="ＭＳ Ｐゴシック" pitchFamily="112" charset="-128"/>
              </a:rPr>
              <a:t>Opladen</a:t>
            </a:r>
            <a:r>
              <a:rPr kumimoji="0" lang="fr-BE" sz="1200" b="0" i="0" u="none" strike="noStrike" cap="none" normalizeH="0" dirty="0">
                <a:ln>
                  <a:noFill/>
                </a:ln>
                <a:solidFill>
                  <a:schemeClr val="bg1"/>
                </a:solidFill>
                <a:effectLst/>
                <a:latin typeface="Arial" charset="0"/>
                <a:ea typeface="ＭＳ Ｐゴシック" pitchFamily="112"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dirty="0">
                <a:ln>
                  <a:noFill/>
                </a:ln>
                <a:solidFill>
                  <a:schemeClr val="bg1"/>
                </a:solidFill>
                <a:effectLst/>
                <a:latin typeface="Arial" charset="0"/>
                <a:ea typeface="ＭＳ Ｐゴシック" pitchFamily="112" charset="-128"/>
              </a:rPr>
              <a:t>(e-</a:t>
            </a:r>
            <a:r>
              <a:rPr kumimoji="0" lang="fr-BE" sz="1200" b="0" i="0" u="none" strike="noStrike" cap="none" normalizeH="0" dirty="0" err="1">
                <a:ln>
                  <a:noFill/>
                </a:ln>
                <a:solidFill>
                  <a:schemeClr val="bg1"/>
                </a:solidFill>
                <a:effectLst/>
                <a:latin typeface="Arial" charset="0"/>
                <a:ea typeface="ＭＳ Ｐゴシック" pitchFamily="112" charset="-128"/>
              </a:rPr>
              <a:t>Deposit</a:t>
            </a:r>
            <a:r>
              <a:rPr kumimoji="0" lang="fr-BE" sz="1200" b="0" i="0" u="none" strike="noStrike" cap="none" normalizeH="0" dirty="0">
                <a:ln>
                  <a:noFill/>
                </a:ln>
                <a:solidFill>
                  <a:schemeClr val="bg1"/>
                </a:solidFill>
                <a:effectLst/>
                <a:latin typeface="Arial" charset="0"/>
                <a:ea typeface="ＭＳ Ｐゴシック" pitchFamily="112" charset="-128"/>
              </a:rPr>
              <a:t>)</a:t>
            </a:r>
            <a:endParaRPr kumimoji="0" lang="fr-BE" sz="1200" b="0" i="0" u="none" strike="noStrike" cap="none" normalizeH="0" baseline="0" dirty="0">
              <a:ln>
                <a:noFill/>
              </a:ln>
              <a:solidFill>
                <a:schemeClr val="bg1"/>
              </a:solidFill>
              <a:effectLst/>
              <a:latin typeface="Arial" charset="0"/>
              <a:ea typeface="ＭＳ Ｐゴシック" pitchFamily="112" charset="-128"/>
            </a:endParaRPr>
          </a:p>
        </p:txBody>
      </p:sp>
      <p:sp>
        <p:nvSpPr>
          <p:cNvPr id="43" name="Chevron 42"/>
          <p:cNvSpPr/>
          <p:nvPr/>
        </p:nvSpPr>
        <p:spPr bwMode="auto">
          <a:xfrm>
            <a:off x="6444448" y="2122955"/>
            <a:ext cx="2160000" cy="717258"/>
          </a:xfrm>
          <a:prstGeom prst="chevron">
            <a:avLst/>
          </a:prstGeom>
          <a:solidFill>
            <a:srgbClr val="3A659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a:ln>
                  <a:noFill/>
                </a:ln>
                <a:solidFill>
                  <a:schemeClr val="bg1"/>
                </a:solidFill>
                <a:effectLst/>
                <a:latin typeface="Arial" charset="0"/>
                <a:ea typeface="ＭＳ Ｐゴシック" pitchFamily="112" charset="-128"/>
              </a:rPr>
              <a:t>4. </a:t>
            </a:r>
            <a:r>
              <a:rPr kumimoji="0" lang="fr-BE" sz="1200" b="0" i="0" u="none" strike="noStrike" cap="none" normalizeH="0" baseline="0" dirty="0" err="1">
                <a:ln>
                  <a:noFill/>
                </a:ln>
                <a:solidFill>
                  <a:schemeClr val="bg1"/>
                </a:solidFill>
                <a:effectLst/>
                <a:latin typeface="Arial" charset="0"/>
                <a:ea typeface="ＭＳ Ｐゴシック" pitchFamily="112" charset="-128"/>
              </a:rPr>
              <a:t>Ontvangen</a:t>
            </a:r>
            <a:r>
              <a:rPr kumimoji="0" lang="fr-BE" sz="1200" b="0" i="0" u="none" strike="noStrike" cap="none" normalizeH="0" dirty="0">
                <a:ln>
                  <a:noFill/>
                </a:ln>
                <a:solidFill>
                  <a:schemeClr val="bg1"/>
                </a:solidFill>
                <a:effectLst/>
                <a:latin typeface="Arial" charset="0"/>
                <a:ea typeface="ＭＳ Ｐゴシック" pitchFamily="112" charset="-128"/>
              </a:rPr>
              <a:t> (</a:t>
            </a:r>
            <a:r>
              <a:rPr kumimoji="0" lang="fr-BE" sz="1200" b="0" i="0" u="none" strike="noStrike" cap="none" normalizeH="0" dirty="0" err="1">
                <a:ln>
                  <a:noFill/>
                </a:ln>
                <a:solidFill>
                  <a:schemeClr val="bg1"/>
                </a:solidFill>
                <a:effectLst/>
                <a:latin typeface="Arial" charset="0"/>
                <a:ea typeface="ＭＳ Ｐゴシック" pitchFamily="112" charset="-128"/>
              </a:rPr>
              <a:t>Griffie</a:t>
            </a:r>
            <a:r>
              <a:rPr kumimoji="0" lang="fr-BE" sz="1200" b="0" i="0" u="none" strike="noStrike" cap="none" normalizeH="0" dirty="0">
                <a:ln>
                  <a:noFill/>
                </a:ln>
                <a:solidFill>
                  <a:schemeClr val="bg1"/>
                </a:solidFill>
                <a:effectLst/>
                <a:latin typeface="Arial" charset="0"/>
                <a:ea typeface="ＭＳ Ｐゴシック" pitchFamily="112" charset="-128"/>
              </a:rPr>
              <a:t>)</a:t>
            </a:r>
            <a:endParaRPr kumimoji="0" lang="fr-BE" sz="1200" b="0" i="0" u="none" strike="noStrike" cap="none" normalizeH="0" baseline="0" dirty="0">
              <a:ln>
                <a:noFill/>
              </a:ln>
              <a:solidFill>
                <a:schemeClr val="bg1"/>
              </a:solidFill>
              <a:effectLst/>
              <a:latin typeface="Arial" charset="0"/>
              <a:ea typeface="ＭＳ Ｐゴシック" pitchFamily="112" charset="-128"/>
            </a:endParaRPr>
          </a:p>
        </p:txBody>
      </p:sp>
      <p:pic>
        <p:nvPicPr>
          <p:cNvPr id="47" name="Picture 46"/>
          <p:cNvPicPr>
            <a:picLocks noChangeAspect="1"/>
          </p:cNvPicPr>
          <p:nvPr/>
        </p:nvPicPr>
        <p:blipFill>
          <a:blip r:embed="rId4"/>
          <a:stretch>
            <a:fillRect/>
          </a:stretch>
        </p:blipFill>
        <p:spPr>
          <a:xfrm>
            <a:off x="4976404" y="3641369"/>
            <a:ext cx="747724" cy="795743"/>
          </a:xfrm>
          <a:prstGeom prst="rect">
            <a:avLst/>
          </a:prstGeom>
        </p:spPr>
      </p:pic>
      <p:pic>
        <p:nvPicPr>
          <p:cNvPr id="3" name="Picture 2"/>
          <p:cNvPicPr>
            <a:picLocks noChangeAspect="1"/>
          </p:cNvPicPr>
          <p:nvPr/>
        </p:nvPicPr>
        <p:blipFill>
          <a:blip r:embed="rId4"/>
          <a:stretch>
            <a:fillRect/>
          </a:stretch>
        </p:blipFill>
        <p:spPr>
          <a:xfrm>
            <a:off x="4630575" y="3157930"/>
            <a:ext cx="747724" cy="795743"/>
          </a:xfrm>
          <a:prstGeom prst="rect">
            <a:avLst/>
          </a:prstGeom>
        </p:spPr>
      </p:pic>
      <p:sp>
        <p:nvSpPr>
          <p:cNvPr id="21" name="TextBox 20"/>
          <p:cNvSpPr txBox="1"/>
          <p:nvPr/>
        </p:nvSpPr>
        <p:spPr>
          <a:xfrm>
            <a:off x="4680136" y="3573016"/>
            <a:ext cx="1008112" cy="216000"/>
          </a:xfrm>
          <a:prstGeom prst="rect">
            <a:avLst/>
          </a:prstGeom>
          <a:solidFill>
            <a:schemeClr val="bg1"/>
          </a:solidFill>
          <a:ln>
            <a:solidFill>
              <a:schemeClr val="tx1"/>
            </a:solidFill>
          </a:ln>
        </p:spPr>
        <p:txBody>
          <a:bodyPr wrap="square" rtlCol="0" anchor="ctr">
            <a:spAutoFit/>
          </a:bodyPr>
          <a:lstStyle/>
          <a:p>
            <a:pPr algn="ctr"/>
            <a:r>
              <a:rPr lang="nl-BE" sz="1100" dirty="0"/>
              <a:t>Conclusie</a:t>
            </a:r>
            <a:endParaRPr lang="en-US" sz="1100" dirty="0"/>
          </a:p>
        </p:txBody>
      </p:sp>
      <p:sp>
        <p:nvSpPr>
          <p:cNvPr id="23" name="TextBox 22"/>
          <p:cNvSpPr txBox="1"/>
          <p:nvPr/>
        </p:nvSpPr>
        <p:spPr>
          <a:xfrm>
            <a:off x="5040176" y="4067410"/>
            <a:ext cx="1116000" cy="216000"/>
          </a:xfrm>
          <a:prstGeom prst="rect">
            <a:avLst/>
          </a:prstGeom>
          <a:solidFill>
            <a:schemeClr val="bg1"/>
          </a:solidFill>
          <a:ln>
            <a:solidFill>
              <a:schemeClr val="tx1"/>
            </a:solidFill>
          </a:ln>
        </p:spPr>
        <p:txBody>
          <a:bodyPr wrap="square" rtlCol="0" anchor="ctr">
            <a:spAutoFit/>
          </a:bodyPr>
          <a:lstStyle/>
          <a:p>
            <a:pPr algn="ctr"/>
            <a:r>
              <a:rPr lang="nl-BE" sz="1100" dirty="0"/>
              <a:t>Stukkenbundel</a:t>
            </a:r>
            <a:endParaRPr lang="en-US" sz="1100" dirty="0"/>
          </a:p>
        </p:txBody>
      </p:sp>
      <p:sp>
        <p:nvSpPr>
          <p:cNvPr id="30" name="TextBox 29">
            <a:extLst>
              <a:ext uri="{FF2B5EF4-FFF2-40B4-BE49-F238E27FC236}">
                <a16:creationId xmlns:a16="http://schemas.microsoft.com/office/drawing/2014/main" id="{B68DC519-07C1-49EC-A540-2FD4CC3D94E5}"/>
              </a:ext>
            </a:extLst>
          </p:cNvPr>
          <p:cNvSpPr txBox="1"/>
          <p:nvPr/>
        </p:nvSpPr>
        <p:spPr>
          <a:xfrm>
            <a:off x="5259304" y="4568071"/>
            <a:ext cx="1116000" cy="261610"/>
          </a:xfrm>
          <a:prstGeom prst="rect">
            <a:avLst/>
          </a:prstGeom>
          <a:solidFill>
            <a:schemeClr val="bg1"/>
          </a:solidFill>
          <a:ln>
            <a:solidFill>
              <a:schemeClr val="tx1"/>
            </a:solidFill>
          </a:ln>
        </p:spPr>
        <p:txBody>
          <a:bodyPr wrap="square" rtlCol="0" anchor="ctr">
            <a:spAutoFit/>
          </a:bodyPr>
          <a:lstStyle/>
          <a:p>
            <a:pPr algn="ctr"/>
            <a:r>
              <a:rPr lang="nl-BE" sz="1100" dirty="0"/>
              <a:t>Brief</a:t>
            </a:r>
            <a:endParaRPr lang="en-US" sz="1100" dirty="0"/>
          </a:p>
        </p:txBody>
      </p:sp>
      <p:sp>
        <p:nvSpPr>
          <p:cNvPr id="32" name="Rectangle 31"/>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33" name="Imag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83879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
        <p:nvSpPr>
          <p:cNvPr id="7" name="Content Placeholder 2"/>
          <p:cNvSpPr>
            <a:spLocks noGrp="1"/>
          </p:cNvSpPr>
          <p:nvPr>
            <p:ph idx="1"/>
          </p:nvPr>
        </p:nvSpPr>
        <p:spPr>
          <a:xfrm>
            <a:off x="321444" y="1185276"/>
            <a:ext cx="8475540" cy="1603828"/>
          </a:xfrm>
          <a:noFill/>
        </p:spPr>
        <p:txBody>
          <a:bodyPr>
            <a:normAutofit/>
          </a:bodyPr>
          <a:lstStyle/>
          <a:p>
            <a:pPr marL="182563" indent="0"/>
            <a:r>
              <a:rPr lang="nl-NL" sz="1400" dirty="0">
                <a:solidFill>
                  <a:srgbClr val="002060"/>
                </a:solidFill>
              </a:rPr>
              <a:t>... en voor een bepaalde rechtbank </a:t>
            </a:r>
          </a:p>
          <a:p>
            <a:pPr marL="925513" lvl="1">
              <a:buFont typeface="Courier New" panose="02070309020205020404" pitchFamily="49" charset="0"/>
              <a:buChar char="o"/>
            </a:pPr>
            <a:r>
              <a:rPr lang="nl-NL" sz="1400" dirty="0">
                <a:solidFill>
                  <a:srgbClr val="002060"/>
                </a:solidFill>
              </a:rPr>
              <a:t>alle</a:t>
            </a:r>
            <a:r>
              <a:rPr lang="nl-NL" sz="1400" dirty="0">
                <a:solidFill>
                  <a:schemeClr val="tx2">
                    <a:lumMod val="60000"/>
                    <a:lumOff val="40000"/>
                  </a:schemeClr>
                </a:solidFill>
              </a:rPr>
              <a:t> Hoven van Beroep, Arbeidshoven, Ondernemingsrechtbanken, Vredegerechten en </a:t>
            </a:r>
            <a:r>
              <a:rPr lang="nl-NL" sz="1400" dirty="0" err="1">
                <a:solidFill>
                  <a:schemeClr val="tx2">
                    <a:lumMod val="60000"/>
                    <a:lumOff val="40000"/>
                  </a:schemeClr>
                </a:solidFill>
              </a:rPr>
              <a:t>Politierechtbanke</a:t>
            </a:r>
            <a:r>
              <a:rPr lang="nl-NL" sz="1400" dirty="0">
                <a:solidFill>
                  <a:srgbClr val="002060"/>
                </a:solidFill>
              </a:rPr>
              <a:t>, </a:t>
            </a:r>
            <a:r>
              <a:rPr lang="nl-NL" sz="1400" dirty="0">
                <a:solidFill>
                  <a:schemeClr val="tx2">
                    <a:lumMod val="60000"/>
                    <a:lumOff val="40000"/>
                  </a:schemeClr>
                </a:solidFill>
              </a:rPr>
              <a:t>Rechtbanken van Eerste Aanleg </a:t>
            </a:r>
            <a:r>
              <a:rPr lang="nl-NL" sz="1400" dirty="0">
                <a:solidFill>
                  <a:srgbClr val="002060"/>
                </a:solidFill>
              </a:rPr>
              <a:t>en</a:t>
            </a:r>
            <a:r>
              <a:rPr lang="nl-NL" sz="1400" dirty="0">
                <a:solidFill>
                  <a:schemeClr val="tx2">
                    <a:lumMod val="60000"/>
                    <a:lumOff val="40000"/>
                  </a:schemeClr>
                </a:solidFill>
              </a:rPr>
              <a:t> Arbeidsrechtbanken</a:t>
            </a:r>
            <a:endParaRPr lang="nl-NL" sz="1000" dirty="0">
              <a:sym typeface="Wingdings" panose="05000000000000000000" pitchFamily="2" charset="2"/>
            </a:endParaRPr>
          </a:p>
          <a:p>
            <a:endParaRPr lang="en-US" sz="1000" dirty="0"/>
          </a:p>
        </p:txBody>
      </p:sp>
      <p:sp>
        <p:nvSpPr>
          <p:cNvPr id="30" name="TextBox 29"/>
          <p:cNvSpPr txBox="1"/>
          <p:nvPr/>
        </p:nvSpPr>
        <p:spPr>
          <a:xfrm>
            <a:off x="522000" y="2816932"/>
            <a:ext cx="8100000" cy="3471565"/>
          </a:xfrm>
          <a:prstGeom prst="rect">
            <a:avLst/>
          </a:prstGeom>
          <a:solidFill>
            <a:schemeClr val="bg1">
              <a:lumMod val="95000"/>
            </a:schemeClr>
          </a:solidFill>
          <a:ln>
            <a:noFill/>
          </a:ln>
        </p:spPr>
        <p:txBody>
          <a:bodyPr wrap="square" rtlCol="0">
            <a:noAutofit/>
          </a:bodyPr>
          <a:lstStyle/>
          <a:p>
            <a:endParaRPr lang="fr-BE" dirty="0"/>
          </a:p>
        </p:txBody>
      </p:sp>
      <p:pic>
        <p:nvPicPr>
          <p:cNvPr id="1026" name="Picture 2" descr="http://www.advocaatgent.be/structuur-justitie-belg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2733198"/>
            <a:ext cx="4392488" cy="32880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7</a:t>
            </a:fld>
            <a:endParaRPr lang="en-US" dirty="0">
              <a:solidFill>
                <a:schemeClr val="tx1"/>
              </a:solidFill>
            </a:endParaRPr>
          </a:p>
        </p:txBody>
      </p:sp>
      <p:sp>
        <p:nvSpPr>
          <p:cNvPr id="27" name="TextBox 26"/>
          <p:cNvSpPr txBox="1"/>
          <p:nvPr/>
        </p:nvSpPr>
        <p:spPr>
          <a:xfrm>
            <a:off x="3320568" y="3545632"/>
            <a:ext cx="1539464" cy="781500"/>
          </a:xfrm>
          <a:prstGeom prst="rect">
            <a:avLst/>
          </a:prstGeom>
          <a:noFill/>
          <a:ln w="57150">
            <a:solidFill>
              <a:srgbClr val="92D050"/>
            </a:solidFill>
          </a:ln>
        </p:spPr>
        <p:txBody>
          <a:bodyPr wrap="square" rtlCol="0">
            <a:noAutofit/>
          </a:bodyPr>
          <a:lstStyle/>
          <a:p>
            <a:endParaRPr lang="fr-BE" dirty="0"/>
          </a:p>
        </p:txBody>
      </p:sp>
      <p:sp>
        <p:nvSpPr>
          <p:cNvPr id="10" name="Title 1"/>
          <p:cNvSpPr>
            <a:spLocks noGrp="1"/>
          </p:cNvSpPr>
          <p:nvPr>
            <p:ph type="title"/>
          </p:nvPr>
        </p:nvSpPr>
        <p:spPr>
          <a:xfrm>
            <a:off x="205234" y="299992"/>
            <a:ext cx="8305800" cy="1143000"/>
          </a:xfrm>
        </p:spPr>
        <p:txBody>
          <a:bodyPr/>
          <a:lstStyle/>
          <a:p>
            <a:r>
              <a:rPr lang="nl-BE" dirty="0"/>
              <a:t>1.2 Globaal overzicht</a:t>
            </a:r>
            <a:endParaRPr lang="en-US" dirty="0"/>
          </a:p>
        </p:txBody>
      </p:sp>
      <p:sp>
        <p:nvSpPr>
          <p:cNvPr id="3" name="Rectangle 2"/>
          <p:cNvSpPr/>
          <p:nvPr/>
        </p:nvSpPr>
        <p:spPr bwMode="auto">
          <a:xfrm>
            <a:off x="5207999" y="4443898"/>
            <a:ext cx="442084" cy="679300"/>
          </a:xfrm>
          <a:prstGeom prst="rect">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5" name="Right Triangle 4"/>
          <p:cNvSpPr/>
          <p:nvPr/>
        </p:nvSpPr>
        <p:spPr bwMode="auto">
          <a:xfrm>
            <a:off x="5650083" y="4443898"/>
            <a:ext cx="434085" cy="679300"/>
          </a:xfrm>
          <a:prstGeom prst="rtTriangle">
            <a:avLst/>
          </a:prstGeom>
          <a:solidFill>
            <a:schemeClr val="accent1">
              <a:lumMod val="40000"/>
              <a:lumOff val="60000"/>
            </a:schemeClr>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sp>
        <p:nvSpPr>
          <p:cNvPr id="6" name="TextBox 5"/>
          <p:cNvSpPr txBox="1"/>
          <p:nvPr/>
        </p:nvSpPr>
        <p:spPr>
          <a:xfrm>
            <a:off x="5135756" y="4552715"/>
            <a:ext cx="771983" cy="461665"/>
          </a:xfrm>
          <a:prstGeom prst="rect">
            <a:avLst/>
          </a:prstGeom>
          <a:noFill/>
        </p:spPr>
        <p:txBody>
          <a:bodyPr wrap="square" rtlCol="0">
            <a:spAutoFit/>
          </a:bodyPr>
          <a:lstStyle/>
          <a:p>
            <a:r>
              <a:rPr lang="nl-BE" sz="800" b="1" dirty="0">
                <a:solidFill>
                  <a:schemeClr val="bg1"/>
                </a:solidFill>
              </a:rPr>
              <a:t>Rechtbank van Koophandel</a:t>
            </a:r>
            <a:endParaRPr lang="en-GB" sz="800" b="1" dirty="0">
              <a:solidFill>
                <a:schemeClr val="bg1"/>
              </a:solidFill>
            </a:endParaRPr>
          </a:p>
        </p:txBody>
      </p:sp>
      <p:sp>
        <p:nvSpPr>
          <p:cNvPr id="14" name="TextBox 13">
            <a:extLst>
              <a:ext uri="{FF2B5EF4-FFF2-40B4-BE49-F238E27FC236}">
                <a16:creationId xmlns:a16="http://schemas.microsoft.com/office/drawing/2014/main" id="{CAF3B7DE-9847-4346-A80C-8B325EDCD8E5}"/>
              </a:ext>
            </a:extLst>
          </p:cNvPr>
          <p:cNvSpPr txBox="1"/>
          <p:nvPr/>
        </p:nvSpPr>
        <p:spPr>
          <a:xfrm>
            <a:off x="2987824" y="4443898"/>
            <a:ext cx="3092744" cy="679300"/>
          </a:xfrm>
          <a:prstGeom prst="rect">
            <a:avLst/>
          </a:prstGeom>
          <a:noFill/>
          <a:ln w="57150">
            <a:solidFill>
              <a:srgbClr val="92D050"/>
            </a:solidFill>
          </a:ln>
        </p:spPr>
        <p:txBody>
          <a:bodyPr wrap="square" rtlCol="0">
            <a:noAutofit/>
          </a:bodyPr>
          <a:lstStyle/>
          <a:p>
            <a:endParaRPr lang="fr-BE" dirty="0"/>
          </a:p>
        </p:txBody>
      </p:sp>
      <p:sp>
        <p:nvSpPr>
          <p:cNvPr id="15" name="TextBox 14">
            <a:extLst>
              <a:ext uri="{FF2B5EF4-FFF2-40B4-BE49-F238E27FC236}">
                <a16:creationId xmlns:a16="http://schemas.microsoft.com/office/drawing/2014/main" id="{CAF3B7DE-9847-4346-A80C-8B325EDCD8E5}"/>
              </a:ext>
            </a:extLst>
          </p:cNvPr>
          <p:cNvSpPr txBox="1"/>
          <p:nvPr/>
        </p:nvSpPr>
        <p:spPr>
          <a:xfrm>
            <a:off x="2483768" y="5239964"/>
            <a:ext cx="4176464" cy="752106"/>
          </a:xfrm>
          <a:prstGeom prst="rect">
            <a:avLst/>
          </a:prstGeom>
          <a:noFill/>
          <a:ln w="57150">
            <a:solidFill>
              <a:srgbClr val="92D050"/>
            </a:solidFill>
          </a:ln>
        </p:spPr>
        <p:txBody>
          <a:bodyPr wrap="square" rtlCol="0">
            <a:noAutofit/>
          </a:bodyPr>
          <a:lstStyle/>
          <a:p>
            <a:endParaRPr lang="fr-BE" dirty="0"/>
          </a:p>
        </p:txBody>
      </p:sp>
    </p:spTree>
    <p:extLst>
      <p:ext uri="{BB962C8B-B14F-4D97-AF65-F5344CB8AC3E}">
        <p14:creationId xmlns:p14="http://schemas.microsoft.com/office/powerpoint/2010/main" val="396903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864236" y="1988840"/>
            <a:ext cx="3956236" cy="4132051"/>
          </a:xfrm>
          <a:prstGeom prst="rect">
            <a:avLst/>
          </a:prstGeom>
          <a:solidFill>
            <a:schemeClr val="bg1">
              <a:lumMod val="95000"/>
            </a:schemeClr>
          </a:solidFill>
          <a:ln>
            <a:noFill/>
          </a:ln>
        </p:spPr>
        <p:txBody>
          <a:bodyPr wrap="square" rtlCol="0">
            <a:noAutofit/>
          </a:bodyPr>
          <a:lstStyle/>
          <a:p>
            <a:endParaRPr lang="fr-BE" dirty="0"/>
          </a:p>
        </p:txBody>
      </p:sp>
      <p:pic>
        <p:nvPicPr>
          <p:cNvPr id="27" name="Picture 26"/>
          <p:cNvPicPr>
            <a:picLocks noChangeAspect="1"/>
          </p:cNvPicPr>
          <p:nvPr/>
        </p:nvPicPr>
        <p:blipFill rotWithShape="1">
          <a:blip r:embed="rId3"/>
          <a:srcRect l="30721" t="7384" r="50799" b="71706"/>
          <a:stretch/>
        </p:blipFill>
        <p:spPr>
          <a:xfrm>
            <a:off x="8176604" y="2004097"/>
            <a:ext cx="539423" cy="637501"/>
          </a:xfrm>
          <a:prstGeom prst="rect">
            <a:avLst/>
          </a:prstGeom>
        </p:spPr>
      </p:pic>
      <p:sp>
        <p:nvSpPr>
          <p:cNvPr id="25" name="TextBox 24"/>
          <p:cNvSpPr txBox="1"/>
          <p:nvPr/>
        </p:nvSpPr>
        <p:spPr>
          <a:xfrm>
            <a:off x="323528" y="1976426"/>
            <a:ext cx="3956236" cy="4132051"/>
          </a:xfrm>
          <a:prstGeom prst="rect">
            <a:avLst/>
          </a:prstGeom>
          <a:solidFill>
            <a:schemeClr val="bg1">
              <a:lumMod val="95000"/>
            </a:schemeClr>
          </a:solidFill>
          <a:ln>
            <a:noFill/>
          </a:ln>
        </p:spPr>
        <p:txBody>
          <a:bodyPr wrap="square" rtlCol="0">
            <a:noAutofit/>
          </a:bodyPr>
          <a:lstStyle/>
          <a:p>
            <a:endParaRPr lang="fr-BE" dirty="0"/>
          </a:p>
        </p:txBody>
      </p:sp>
      <p:sp>
        <p:nvSpPr>
          <p:cNvPr id="4" name="Slide Number Placeholder 3"/>
          <p:cNvSpPr>
            <a:spLocks noGrp="1"/>
          </p:cNvSpPr>
          <p:nvPr>
            <p:ph type="sldNum" sz="quarter" idx="12"/>
          </p:nvPr>
        </p:nvSpPr>
        <p:spPr>
          <a:xfrm>
            <a:off x="7013447" y="6400800"/>
            <a:ext cx="914400" cy="457200"/>
          </a:xfrm>
        </p:spPr>
        <p:txBody>
          <a:bodyPr/>
          <a:lstStyle/>
          <a:p>
            <a:pPr>
              <a:defRPr/>
            </a:pPr>
            <a:fld id="{1621A490-B718-482A-9F4F-71535322951A}" type="slidenum">
              <a:rPr lang="en-US" smtClean="0"/>
              <a:pPr>
                <a:defRPr/>
              </a:pPr>
              <a:t>8</a:t>
            </a:fld>
            <a:endParaRPr lang="en-US">
              <a:solidFill>
                <a:schemeClr val="tx1"/>
              </a:solidFill>
            </a:endParaRPr>
          </a:p>
        </p:txBody>
      </p:sp>
      <p:sp>
        <p:nvSpPr>
          <p:cNvPr id="47" name="Title 1"/>
          <p:cNvSpPr>
            <a:spLocks noGrp="1"/>
          </p:cNvSpPr>
          <p:nvPr>
            <p:ph type="title"/>
          </p:nvPr>
        </p:nvSpPr>
        <p:spPr>
          <a:xfrm>
            <a:off x="205234" y="299992"/>
            <a:ext cx="8305800" cy="1143000"/>
          </a:xfrm>
        </p:spPr>
        <p:txBody>
          <a:bodyPr/>
          <a:lstStyle/>
          <a:p>
            <a:r>
              <a:rPr lang="nl-BE" dirty="0"/>
              <a:t>1.3 Wat verandert er?</a:t>
            </a:r>
            <a:endParaRPr lang="en-US" dirty="0"/>
          </a:p>
        </p:txBody>
      </p:sp>
      <p:sp>
        <p:nvSpPr>
          <p:cNvPr id="2" name="Rectangle 1"/>
          <p:cNvSpPr/>
          <p:nvPr/>
        </p:nvSpPr>
        <p:spPr bwMode="auto">
          <a:xfrm>
            <a:off x="323527" y="1442992"/>
            <a:ext cx="3977741" cy="3600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BE" sz="1600" b="0" i="0" u="none" strike="noStrike" cap="none" normalizeH="0" baseline="0" dirty="0">
                <a:ln>
                  <a:noFill/>
                </a:ln>
                <a:solidFill>
                  <a:schemeClr val="bg1"/>
                </a:solidFill>
                <a:effectLst/>
                <a:latin typeface="Arial" charset="0"/>
                <a:ea typeface="ＭＳ Ｐゴシック" pitchFamily="112" charset="-128"/>
              </a:rPr>
              <a:t>Vroeger </a:t>
            </a:r>
            <a:endParaRPr kumimoji="0" lang="en-GB" sz="1800" b="0" i="0" u="none" strike="noStrike" cap="none" normalizeH="0" baseline="0" dirty="0">
              <a:ln>
                <a:noFill/>
              </a:ln>
              <a:solidFill>
                <a:schemeClr val="bg1"/>
              </a:solidFill>
              <a:effectLst/>
              <a:latin typeface="Arial" charset="0"/>
              <a:ea typeface="ＭＳ Ｐゴシック" pitchFamily="112" charset="-128"/>
            </a:endParaRPr>
          </a:p>
        </p:txBody>
      </p:sp>
      <p:sp>
        <p:nvSpPr>
          <p:cNvPr id="33" name="Rectangle 32"/>
          <p:cNvSpPr/>
          <p:nvPr/>
        </p:nvSpPr>
        <p:spPr bwMode="auto">
          <a:xfrm>
            <a:off x="4866395" y="1442992"/>
            <a:ext cx="3936876" cy="3600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l-BE" sz="1600" b="0" i="0" u="none" strike="noStrike" cap="none" normalizeH="0" baseline="0" dirty="0">
                <a:ln>
                  <a:noFill/>
                </a:ln>
                <a:solidFill>
                  <a:schemeClr val="bg1"/>
                </a:solidFill>
                <a:effectLst/>
                <a:latin typeface="Arial" charset="0"/>
                <a:ea typeface="ＭＳ Ｐゴシック" pitchFamily="112" charset="-128"/>
              </a:rPr>
              <a:t>Nu </a:t>
            </a:r>
            <a:endParaRPr kumimoji="0" lang="en-GB" sz="1600" b="0" i="0" u="none" strike="noStrike" cap="none" normalizeH="0" baseline="0" dirty="0">
              <a:ln>
                <a:noFill/>
              </a:ln>
              <a:solidFill>
                <a:schemeClr val="bg1"/>
              </a:solidFill>
              <a:effectLst/>
              <a:latin typeface="Arial" charset="0"/>
              <a:ea typeface="ＭＳ Ｐゴシック" pitchFamily="112" charset="-128"/>
            </a:endParaRPr>
          </a:p>
        </p:txBody>
      </p:sp>
      <p:sp>
        <p:nvSpPr>
          <p:cNvPr id="6" name="TextBox 5"/>
          <p:cNvSpPr txBox="1"/>
          <p:nvPr/>
        </p:nvSpPr>
        <p:spPr>
          <a:xfrm>
            <a:off x="323528" y="2060848"/>
            <a:ext cx="4104456" cy="369332"/>
          </a:xfrm>
          <a:prstGeom prst="rect">
            <a:avLst/>
          </a:prstGeom>
          <a:noFill/>
        </p:spPr>
        <p:txBody>
          <a:bodyPr wrap="square" rtlCol="0">
            <a:spAutoFit/>
          </a:bodyPr>
          <a:lstStyle/>
          <a:p>
            <a:pPr marL="342900" indent="-342900">
              <a:buFont typeface="+mj-lt"/>
              <a:buAutoNum type="arabicPeriod"/>
            </a:pPr>
            <a:r>
              <a:rPr lang="nl-BE" sz="1800" dirty="0">
                <a:solidFill>
                  <a:srgbClr val="002060"/>
                </a:solidFill>
              </a:rPr>
              <a:t>Versturen stuk / conclusie</a:t>
            </a:r>
            <a:endParaRPr lang="en-GB" sz="1800" dirty="0">
              <a:solidFill>
                <a:srgbClr val="00206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24625"/>
            <a:ext cx="792088" cy="46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046" y="2770996"/>
            <a:ext cx="850738" cy="51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3346" y="2723959"/>
            <a:ext cx="586526" cy="5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323528" y="3748204"/>
            <a:ext cx="4104456" cy="369332"/>
          </a:xfrm>
          <a:prstGeom prst="rect">
            <a:avLst/>
          </a:prstGeom>
          <a:noFill/>
        </p:spPr>
        <p:txBody>
          <a:bodyPr wrap="square" rtlCol="0">
            <a:spAutoFit/>
          </a:bodyPr>
          <a:lstStyle/>
          <a:p>
            <a:pPr marL="342900" indent="-342900">
              <a:buFont typeface="+mj-lt"/>
              <a:buAutoNum type="arabicPeriod" startAt="2"/>
            </a:pPr>
            <a:r>
              <a:rPr lang="nl-BE" sz="1800" dirty="0">
                <a:solidFill>
                  <a:srgbClr val="002060"/>
                </a:solidFill>
              </a:rPr>
              <a:t>Ontvangst bij de griffie </a:t>
            </a:r>
            <a:endParaRPr lang="en-GB" sz="1800" dirty="0">
              <a:solidFill>
                <a:srgbClr val="002060"/>
              </a:solidFill>
            </a:endParaRPr>
          </a:p>
        </p:txBody>
      </p:sp>
      <p:sp>
        <p:nvSpPr>
          <p:cNvPr id="43" name="TextBox 42"/>
          <p:cNvSpPr txBox="1"/>
          <p:nvPr/>
        </p:nvSpPr>
        <p:spPr>
          <a:xfrm>
            <a:off x="323528" y="4521894"/>
            <a:ext cx="3404854" cy="923330"/>
          </a:xfrm>
          <a:prstGeom prst="rect">
            <a:avLst/>
          </a:prstGeom>
          <a:noFill/>
        </p:spPr>
        <p:txBody>
          <a:bodyPr wrap="square" rtlCol="0">
            <a:spAutoFit/>
          </a:bodyPr>
          <a:lstStyle/>
          <a:p>
            <a:pPr marL="342900" indent="-342900">
              <a:buFont typeface="+mj-lt"/>
              <a:buAutoNum type="arabicPeriod" startAt="3"/>
            </a:pPr>
            <a:r>
              <a:rPr lang="nl-BE" sz="1800" dirty="0">
                <a:solidFill>
                  <a:srgbClr val="002060"/>
                </a:solidFill>
              </a:rPr>
              <a:t>Terugsturen van ontvangstbewijs door de griffie </a:t>
            </a:r>
          </a:p>
        </p:txBody>
      </p:sp>
      <p:sp>
        <p:nvSpPr>
          <p:cNvPr id="45" name="TextBox 44"/>
          <p:cNvSpPr txBox="1"/>
          <p:nvPr/>
        </p:nvSpPr>
        <p:spPr>
          <a:xfrm>
            <a:off x="4864235" y="2060848"/>
            <a:ext cx="3916509" cy="369332"/>
          </a:xfrm>
          <a:prstGeom prst="rect">
            <a:avLst/>
          </a:prstGeom>
          <a:noFill/>
        </p:spPr>
        <p:txBody>
          <a:bodyPr wrap="square" rtlCol="0">
            <a:spAutoFit/>
          </a:bodyPr>
          <a:lstStyle/>
          <a:p>
            <a:pPr marL="342900" indent="-342900">
              <a:buFont typeface="+mj-lt"/>
              <a:buAutoNum type="arabicPeriod"/>
            </a:pPr>
            <a:r>
              <a:rPr lang="nl-BE" sz="1800" dirty="0">
                <a:solidFill>
                  <a:srgbClr val="002060"/>
                </a:solidFill>
              </a:rPr>
              <a:t>Opladen stuk/conclusie/brief</a:t>
            </a:r>
            <a:endParaRPr lang="en-GB" sz="1800" dirty="0">
              <a:solidFill>
                <a:srgbClr val="002060"/>
              </a:solidFill>
            </a:endParaRPr>
          </a:p>
        </p:txBody>
      </p:sp>
      <p:sp>
        <p:nvSpPr>
          <p:cNvPr id="57" name="TextBox 56"/>
          <p:cNvSpPr txBox="1"/>
          <p:nvPr/>
        </p:nvSpPr>
        <p:spPr>
          <a:xfrm>
            <a:off x="5547832" y="3771037"/>
            <a:ext cx="3168196" cy="954107"/>
          </a:xfrm>
          <a:prstGeom prst="rect">
            <a:avLst/>
          </a:prstGeom>
          <a:noFill/>
        </p:spPr>
        <p:txBody>
          <a:bodyPr wrap="square" rtlCol="0">
            <a:spAutoFit/>
          </a:bodyPr>
          <a:lstStyle/>
          <a:p>
            <a:pPr marL="285750" indent="-285750">
              <a:buFont typeface="Wingdings" panose="05000000000000000000" pitchFamily="2" charset="2"/>
              <a:buChar char="ü"/>
            </a:pPr>
            <a:r>
              <a:rPr lang="nl-BE" sz="1400" dirty="0">
                <a:solidFill>
                  <a:srgbClr val="002060"/>
                </a:solidFill>
              </a:rPr>
              <a:t>Digitale ontvangst bij de griffie</a:t>
            </a:r>
          </a:p>
          <a:p>
            <a:endParaRPr lang="nl-BE" sz="1400" dirty="0">
              <a:solidFill>
                <a:srgbClr val="002060"/>
              </a:solidFill>
            </a:endParaRPr>
          </a:p>
          <a:p>
            <a:pPr marL="285750" indent="-285750">
              <a:buFont typeface="Wingdings" panose="05000000000000000000" pitchFamily="2" charset="2"/>
              <a:buChar char="ü"/>
            </a:pPr>
            <a:r>
              <a:rPr lang="nl-BE" sz="1400" dirty="0">
                <a:solidFill>
                  <a:srgbClr val="002060"/>
                </a:solidFill>
              </a:rPr>
              <a:t>Automatische versturing van   ontvangstbewijs  </a:t>
            </a:r>
            <a:endParaRPr lang="en-GB" sz="1400" dirty="0">
              <a:solidFill>
                <a:srgbClr val="002060"/>
              </a:solidFill>
            </a:endParaRPr>
          </a:p>
        </p:txBody>
      </p:sp>
      <p:pic>
        <p:nvPicPr>
          <p:cNvPr id="3" name="Picture 2"/>
          <p:cNvPicPr>
            <a:picLocks noChangeAspect="1"/>
          </p:cNvPicPr>
          <p:nvPr/>
        </p:nvPicPr>
        <p:blipFill rotWithShape="1">
          <a:blip r:embed="rId3"/>
          <a:srcRect l="30721" t="7384" r="50799" b="71706"/>
          <a:stretch/>
        </p:blipFill>
        <p:spPr>
          <a:xfrm>
            <a:off x="3635896" y="1991683"/>
            <a:ext cx="539423" cy="637501"/>
          </a:xfrm>
          <a:prstGeom prst="rect">
            <a:avLst/>
          </a:prstGeom>
        </p:spPr>
      </p:pic>
      <p:pic>
        <p:nvPicPr>
          <p:cNvPr id="22" name="Picture 21"/>
          <p:cNvPicPr>
            <a:picLocks noChangeAspect="1"/>
          </p:cNvPicPr>
          <p:nvPr/>
        </p:nvPicPr>
        <p:blipFill rotWithShape="1">
          <a:blip r:embed="rId7"/>
          <a:srcRect l="72652" t="8434" r="8868" b="70656"/>
          <a:stretch/>
        </p:blipFill>
        <p:spPr>
          <a:xfrm>
            <a:off x="3635896" y="3686127"/>
            <a:ext cx="539423" cy="637501"/>
          </a:xfrm>
          <a:prstGeom prst="rect">
            <a:avLst/>
          </a:prstGeom>
        </p:spPr>
      </p:pic>
      <p:pic>
        <p:nvPicPr>
          <p:cNvPr id="23" name="Picture 22"/>
          <p:cNvPicPr>
            <a:picLocks noChangeAspect="1"/>
          </p:cNvPicPr>
          <p:nvPr/>
        </p:nvPicPr>
        <p:blipFill rotWithShape="1">
          <a:blip r:embed="rId8"/>
          <a:srcRect l="8799" t="28975" r="72721" b="53848"/>
          <a:stretch/>
        </p:blipFill>
        <p:spPr>
          <a:xfrm>
            <a:off x="3635896" y="4581128"/>
            <a:ext cx="593365" cy="576064"/>
          </a:xfrm>
          <a:prstGeom prst="rect">
            <a:avLst/>
          </a:prstGeom>
        </p:spPr>
      </p:pic>
      <p:cxnSp>
        <p:nvCxnSpPr>
          <p:cNvPr id="28" name="Straight Connector 27"/>
          <p:cNvCxnSpPr/>
          <p:nvPr/>
        </p:nvCxnSpPr>
        <p:spPr bwMode="auto">
          <a:xfrm>
            <a:off x="4572000" y="1453277"/>
            <a:ext cx="0" cy="4644000"/>
          </a:xfrm>
          <a:prstGeom prst="line">
            <a:avLst/>
          </a:prstGeom>
          <a:ln>
            <a:solidFill>
              <a:srgbClr val="00206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pic>
        <p:nvPicPr>
          <p:cNvPr id="7" name="Picture 6">
            <a:extLst>
              <a:ext uri="{FF2B5EF4-FFF2-40B4-BE49-F238E27FC236}">
                <a16:creationId xmlns:a16="http://schemas.microsoft.com/office/drawing/2014/main" id="{FEBFFE9B-6924-42CE-A4D2-595DFD3565D0}"/>
              </a:ext>
            </a:extLst>
          </p:cNvPr>
          <p:cNvPicPr>
            <a:picLocks noChangeAspect="1"/>
          </p:cNvPicPr>
          <p:nvPr/>
        </p:nvPicPr>
        <p:blipFill>
          <a:blip r:embed="rId9"/>
          <a:stretch>
            <a:fillRect/>
          </a:stretch>
        </p:blipFill>
        <p:spPr>
          <a:xfrm>
            <a:off x="5385967" y="2486931"/>
            <a:ext cx="2464009" cy="1087309"/>
          </a:xfrm>
          <a:prstGeom prst="rect">
            <a:avLst/>
          </a:prstGeom>
        </p:spPr>
      </p:pic>
      <p:sp>
        <p:nvSpPr>
          <p:cNvPr id="24" name="Rectangle 23"/>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29" name="Imag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9860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21A490-B718-482A-9F4F-71535322951A}" type="slidenum">
              <a:rPr lang="en-US" smtClean="0"/>
              <a:pPr>
                <a:defRPr/>
              </a:pPr>
              <a:t>9</a:t>
            </a:fld>
            <a:endParaRPr lang="en-US" dirty="0">
              <a:solidFill>
                <a:schemeClr val="tx1"/>
              </a:solidFill>
            </a:endParaRPr>
          </a:p>
        </p:txBody>
      </p:sp>
      <p:sp>
        <p:nvSpPr>
          <p:cNvPr id="6" name="Title 1"/>
          <p:cNvSpPr>
            <a:spLocks noGrp="1"/>
          </p:cNvSpPr>
          <p:nvPr>
            <p:ph type="title"/>
          </p:nvPr>
        </p:nvSpPr>
        <p:spPr>
          <a:xfrm>
            <a:off x="205234" y="299992"/>
            <a:ext cx="8305800" cy="1143000"/>
          </a:xfrm>
        </p:spPr>
        <p:txBody>
          <a:bodyPr/>
          <a:lstStyle/>
          <a:p>
            <a:r>
              <a:rPr lang="nl-BE" dirty="0"/>
              <a:t>1.4 Voordelen </a:t>
            </a:r>
            <a:endParaRPr lang="en-US" dirty="0"/>
          </a:p>
        </p:txBody>
      </p:sp>
      <p:sp>
        <p:nvSpPr>
          <p:cNvPr id="8" name="Rectangle 7"/>
          <p:cNvSpPr/>
          <p:nvPr/>
        </p:nvSpPr>
        <p:spPr>
          <a:xfrm>
            <a:off x="709290" y="1562951"/>
            <a:ext cx="8399214" cy="4462760"/>
          </a:xfrm>
          <a:prstGeom prst="rect">
            <a:avLst/>
          </a:prstGeom>
        </p:spPr>
        <p:txBody>
          <a:bodyPr wrap="square">
            <a:spAutoFit/>
          </a:bodyPr>
          <a:lstStyle/>
          <a:p>
            <a:pPr marL="342900" indent="-342900" algn="just">
              <a:lnSpc>
                <a:spcPct val="200000"/>
              </a:lnSpc>
              <a:spcBef>
                <a:spcPts val="600"/>
              </a:spcBef>
              <a:spcAft>
                <a:spcPts val="600"/>
              </a:spcAft>
              <a:buFont typeface="Arial" panose="020B0604020202020204" pitchFamily="34" charset="0"/>
              <a:buChar char="•"/>
            </a:pPr>
            <a:r>
              <a:rPr lang="nl-NL" sz="1600" b="1" dirty="0">
                <a:solidFill>
                  <a:srgbClr val="002060"/>
                </a:solidFill>
                <a:latin typeface="+mn-lt"/>
                <a:ea typeface="+mn-ea"/>
                <a:cs typeface="ＭＳ Ｐゴシック"/>
              </a:rPr>
              <a:t>24/7 </a:t>
            </a:r>
            <a:r>
              <a:rPr lang="nl-NL" sz="1600" dirty="0">
                <a:solidFill>
                  <a:srgbClr val="002060"/>
                </a:solidFill>
                <a:latin typeface="+mn-lt"/>
                <a:ea typeface="+mn-ea"/>
                <a:cs typeface="ＭＳ Ｐゴシック"/>
              </a:rPr>
              <a:t>beschikbaar</a:t>
            </a:r>
          </a:p>
          <a:p>
            <a:pPr marL="342900" indent="-342900" algn="just">
              <a:lnSpc>
                <a:spcPct val="200000"/>
              </a:lnSpc>
              <a:spcBef>
                <a:spcPts val="600"/>
              </a:spcBef>
              <a:spcAft>
                <a:spcPts val="600"/>
              </a:spcAft>
              <a:buFont typeface="Arial" panose="020B0604020202020204" pitchFamily="34" charset="0"/>
              <a:buChar char="•"/>
            </a:pPr>
            <a:r>
              <a:rPr lang="nl-NL" sz="1600" b="1" dirty="0">
                <a:solidFill>
                  <a:srgbClr val="002060"/>
                </a:solidFill>
                <a:latin typeface="+mn-lt"/>
                <a:ea typeface="+mn-ea"/>
                <a:cs typeface="ＭＳ Ｐゴシック"/>
              </a:rPr>
              <a:t>Tijd winnen </a:t>
            </a:r>
            <a:r>
              <a:rPr lang="nl-NL" sz="1600" dirty="0">
                <a:solidFill>
                  <a:srgbClr val="002060"/>
                </a:solidFill>
                <a:latin typeface="+mn-lt"/>
                <a:ea typeface="+mn-ea"/>
                <a:cs typeface="ＭＳ Ｐゴシック"/>
              </a:rPr>
              <a:t>door het opladen via PC</a:t>
            </a:r>
          </a:p>
          <a:p>
            <a:pPr marL="342900" indent="-342900">
              <a:lnSpc>
                <a:spcPct val="200000"/>
              </a:lnSpc>
              <a:spcBef>
                <a:spcPts val="600"/>
              </a:spcBef>
              <a:spcAft>
                <a:spcPts val="600"/>
              </a:spcAft>
              <a:buFont typeface="Arial" panose="020B0604020202020204" pitchFamily="34" charset="0"/>
              <a:buChar char="•"/>
            </a:pPr>
            <a:r>
              <a:rPr lang="nl-NL" sz="1600" b="1" dirty="0">
                <a:solidFill>
                  <a:srgbClr val="002060"/>
                </a:solidFill>
                <a:latin typeface="+mn-lt"/>
                <a:ea typeface="+mn-ea"/>
                <a:cs typeface="ＭＳ Ｐゴシック"/>
              </a:rPr>
              <a:t>Besparen van kosten </a:t>
            </a:r>
            <a:r>
              <a:rPr lang="nl-NL" sz="1600" dirty="0">
                <a:solidFill>
                  <a:srgbClr val="002060"/>
                </a:solidFill>
                <a:latin typeface="+mn-lt"/>
                <a:ea typeface="+mn-ea"/>
                <a:cs typeface="ＭＳ Ｐゴシック"/>
              </a:rPr>
              <a:t>op postzegels, papier, enveloppes, inkt, verwerking...</a:t>
            </a:r>
          </a:p>
          <a:p>
            <a:pPr marL="342900" indent="-342900" algn="just">
              <a:lnSpc>
                <a:spcPct val="200000"/>
              </a:lnSpc>
              <a:spcBef>
                <a:spcPts val="600"/>
              </a:spcBef>
              <a:spcAft>
                <a:spcPts val="600"/>
              </a:spcAft>
              <a:buFont typeface="Arial" panose="020B0604020202020204" pitchFamily="34" charset="0"/>
              <a:buChar char="•"/>
            </a:pPr>
            <a:r>
              <a:rPr lang="nl-NL" sz="1600" dirty="0">
                <a:solidFill>
                  <a:srgbClr val="002060"/>
                </a:solidFill>
                <a:latin typeface="+mn-lt"/>
                <a:ea typeface="+mn-ea"/>
                <a:cs typeface="ＭＳ Ｐゴシック"/>
              </a:rPr>
              <a:t>Onmiddellijk en digitaal bekomen van het </a:t>
            </a:r>
            <a:r>
              <a:rPr lang="nl-NL" sz="1600" b="1" dirty="0">
                <a:solidFill>
                  <a:srgbClr val="002060"/>
                </a:solidFill>
                <a:latin typeface="+mn-lt"/>
                <a:ea typeface="+mn-ea"/>
                <a:cs typeface="ＭＳ Ｐゴシック"/>
              </a:rPr>
              <a:t>ontvangstbewijs via mail</a:t>
            </a:r>
            <a:endParaRPr lang="nl-NL" sz="1600" dirty="0">
              <a:solidFill>
                <a:srgbClr val="002060"/>
              </a:solidFill>
              <a:latin typeface="+mn-lt"/>
              <a:ea typeface="+mn-ea"/>
              <a:cs typeface="ＭＳ Ｐゴシック"/>
            </a:endParaRPr>
          </a:p>
          <a:p>
            <a:pPr marL="342900" indent="-342900" algn="just">
              <a:lnSpc>
                <a:spcPct val="200000"/>
              </a:lnSpc>
              <a:spcBef>
                <a:spcPts val="600"/>
              </a:spcBef>
              <a:spcAft>
                <a:spcPts val="600"/>
              </a:spcAft>
              <a:buFont typeface="Arial" panose="020B0604020202020204" pitchFamily="34" charset="0"/>
              <a:buChar char="•"/>
            </a:pPr>
            <a:r>
              <a:rPr lang="nl-NL" sz="1600" b="1" dirty="0">
                <a:solidFill>
                  <a:srgbClr val="002060"/>
                </a:solidFill>
                <a:latin typeface="+mn-lt"/>
                <a:ea typeface="+mn-ea"/>
                <a:cs typeface="ＭＳ Ｐゴシック"/>
              </a:rPr>
              <a:t>Minder risico’s </a:t>
            </a:r>
            <a:r>
              <a:rPr lang="nl-NL" sz="1600" dirty="0">
                <a:solidFill>
                  <a:srgbClr val="002060"/>
                </a:solidFill>
                <a:latin typeface="+mn-lt"/>
                <a:ea typeface="+mn-ea"/>
                <a:cs typeface="ＭＳ Ｐゴシック"/>
              </a:rPr>
              <a:t>door onafhankelijk van fax, postboden, ..</a:t>
            </a:r>
          </a:p>
          <a:p>
            <a:pPr marL="342900" indent="-342900" algn="just">
              <a:lnSpc>
                <a:spcPct val="200000"/>
              </a:lnSpc>
              <a:spcBef>
                <a:spcPts val="600"/>
              </a:spcBef>
              <a:spcAft>
                <a:spcPts val="600"/>
              </a:spcAft>
              <a:buFont typeface="Arial" panose="020B0604020202020204" pitchFamily="34" charset="0"/>
              <a:buChar char="•"/>
            </a:pPr>
            <a:r>
              <a:rPr lang="nl-NL" sz="1600" b="1" dirty="0">
                <a:solidFill>
                  <a:srgbClr val="002060"/>
                </a:solidFill>
                <a:latin typeface="+mn-lt"/>
                <a:ea typeface="+mn-ea"/>
                <a:cs typeface="ＭＳ Ｐゴシック"/>
              </a:rPr>
              <a:t>Beveiligd</a:t>
            </a:r>
            <a:r>
              <a:rPr lang="nl-NL" sz="1600" dirty="0">
                <a:solidFill>
                  <a:srgbClr val="002060"/>
                </a:solidFill>
                <a:latin typeface="+mn-lt"/>
                <a:ea typeface="+mn-ea"/>
                <a:cs typeface="ＭＳ Ｐゴシック"/>
              </a:rPr>
              <a:t>: authentificatie via e-ID (idem Tax-on-Web)</a:t>
            </a:r>
          </a:p>
          <a:p>
            <a:pPr marL="342900" indent="-342900" algn="just">
              <a:lnSpc>
                <a:spcPct val="200000"/>
              </a:lnSpc>
              <a:spcBef>
                <a:spcPts val="600"/>
              </a:spcBef>
              <a:spcAft>
                <a:spcPts val="600"/>
              </a:spcAft>
              <a:buFont typeface="Arial" panose="020B0604020202020204" pitchFamily="34" charset="0"/>
              <a:buChar char="•"/>
            </a:pPr>
            <a:r>
              <a:rPr lang="nl-NL" sz="1600" dirty="0">
                <a:solidFill>
                  <a:srgbClr val="002060"/>
                </a:solidFill>
                <a:latin typeface="+mn-lt"/>
                <a:ea typeface="+mn-ea"/>
                <a:cs typeface="ＭＳ Ｐゴシック"/>
              </a:rPr>
              <a:t>Het begin van het </a:t>
            </a:r>
            <a:r>
              <a:rPr lang="nl-NL" sz="1600" b="1" dirty="0">
                <a:solidFill>
                  <a:srgbClr val="002060"/>
                </a:solidFill>
                <a:latin typeface="+mn-lt"/>
                <a:ea typeface="+mn-ea"/>
                <a:cs typeface="ＭＳ Ｐゴシック"/>
              </a:rPr>
              <a:t>elektronisch dossier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4855861"/>
            <a:ext cx="432048" cy="432048"/>
          </a:xfrm>
          <a:prstGeom prst="rect">
            <a:avLst/>
          </a:prstGeom>
        </p:spPr>
      </p:pic>
      <p:pic>
        <p:nvPicPr>
          <p:cNvPr id="2050" name="Picture 2" descr="https://www.pharmapodhq.com/assets/frontend/onepage/img/ppod_icon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515" y="292865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enrole.com/ipfw/images/custom/course/1de10662-2322-463f-a5a9-ee5f6b6548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515" y="16288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ww.enrole.com/ipfw/images/custom/course/1de10662-2322-463f-a5a9-ee5f6b6548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515" y="229922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cons.iconarchive.com/icons/blackvariant/button-ui-system-apps/1024/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515" y="354694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a:off x="575608" y="4185136"/>
            <a:ext cx="468000" cy="468000"/>
          </a:xfrm>
          <a:prstGeom prst="rect">
            <a:avLst/>
          </a:prstGeom>
        </p:spPr>
      </p:pic>
      <p:pic>
        <p:nvPicPr>
          <p:cNvPr id="12" name="Picture 11"/>
          <p:cNvPicPr>
            <a:picLocks noChangeAspect="1"/>
          </p:cNvPicPr>
          <p:nvPr/>
        </p:nvPicPr>
        <p:blipFill>
          <a:blip r:embed="rId8"/>
          <a:stretch>
            <a:fillRect/>
          </a:stretch>
        </p:blipFill>
        <p:spPr>
          <a:xfrm>
            <a:off x="506353" y="4767256"/>
            <a:ext cx="609263" cy="612000"/>
          </a:xfrm>
          <a:prstGeom prst="rect">
            <a:avLst/>
          </a:prstGeom>
        </p:spPr>
      </p:pic>
      <p:pic>
        <p:nvPicPr>
          <p:cNvPr id="14" name="Picture 13"/>
          <p:cNvPicPr>
            <a:picLocks noChangeAspect="1"/>
          </p:cNvPicPr>
          <p:nvPr/>
        </p:nvPicPr>
        <p:blipFill>
          <a:blip r:embed="rId9"/>
          <a:stretch>
            <a:fillRect/>
          </a:stretch>
        </p:blipFill>
        <p:spPr>
          <a:xfrm>
            <a:off x="591107" y="5502213"/>
            <a:ext cx="468000" cy="468000"/>
          </a:xfrm>
          <a:prstGeom prst="rect">
            <a:avLst/>
          </a:prstGeom>
        </p:spPr>
      </p:pic>
      <p:sp>
        <p:nvSpPr>
          <p:cNvPr id="15" name="Rectangle 14"/>
          <p:cNvSpPr/>
          <p:nvPr/>
        </p:nvSpPr>
        <p:spPr bwMode="auto">
          <a:xfrm>
            <a:off x="251520" y="6237312"/>
            <a:ext cx="720080" cy="576064"/>
          </a:xfrm>
          <a:prstGeom prst="rect">
            <a:avLst/>
          </a:prstGeom>
          <a:solidFill>
            <a:srgbClr val="006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12" charset="-128"/>
            </a:endParaRPr>
          </a:p>
        </p:txBody>
      </p:sp>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000" y="6178544"/>
            <a:ext cx="720080" cy="693599"/>
          </a:xfrm>
          <a:prstGeom prst="rect">
            <a:avLst/>
          </a:prstGeom>
        </p:spPr>
      </p:pic>
    </p:spTree>
    <p:extLst>
      <p:ext uri="{BB962C8B-B14F-4D97-AF65-F5344CB8AC3E}">
        <p14:creationId xmlns:p14="http://schemas.microsoft.com/office/powerpoint/2010/main" val="25118214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PT_blue_dark_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PPT_blue_dark_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PPT_blue_dark_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_blue_dark_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_blue_dark_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_blue_dark_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_blue_dark_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_blue_dark_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_blue_dark_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_blue_dark_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_blue_dark_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_blue_dark_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_blue_dark_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_blue_dark_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3222</Words>
  <Application>Microsoft Office PowerPoint</Application>
  <PresentationFormat>On-screen Show (4:3)</PresentationFormat>
  <Paragraphs>378</Paragraphs>
  <Slides>46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Courier New</vt:lpstr>
      <vt:lpstr>Times</vt:lpstr>
      <vt:lpstr>Wingdings</vt:lpstr>
      <vt:lpstr>PPT_blue_dark_n</vt:lpstr>
      <vt:lpstr>Aangepast ontwerp</vt:lpstr>
      <vt:lpstr> e-Deposit  Handleiding                    2017</vt:lpstr>
      <vt:lpstr>Agenda</vt:lpstr>
      <vt:lpstr>Agenda</vt:lpstr>
      <vt:lpstr>1.1 Wat is e-Deposit en waarin kadert het? </vt:lpstr>
      <vt:lpstr>PowerPoint Presentation</vt:lpstr>
      <vt:lpstr>1.2 Globaal overzicht</vt:lpstr>
      <vt:lpstr>1.2 Globaal overzicht</vt:lpstr>
      <vt:lpstr>1.3 Wat verandert er?</vt:lpstr>
      <vt:lpstr>1.4 Voordelen </vt:lpstr>
      <vt:lpstr>Agenda</vt:lpstr>
      <vt:lpstr>Handleiding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Justitie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dufomarc</dc:creator>
  <cp:lastModifiedBy>Lichtert Glen</cp:lastModifiedBy>
  <cp:revision>1531</cp:revision>
  <cp:lastPrinted>2015-09-10T09:19:53Z</cp:lastPrinted>
  <dcterms:created xsi:type="dcterms:W3CDTF">2011-04-21T11:15:41Z</dcterms:created>
  <dcterms:modified xsi:type="dcterms:W3CDTF">2022-11-04T13:02:50Z</dcterms:modified>
</cp:coreProperties>
</file>